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59" r:id="rId4"/>
    <p:sldId id="305" r:id="rId5"/>
    <p:sldId id="264" r:id="rId6"/>
    <p:sldId id="298" r:id="rId7"/>
    <p:sldId id="299" r:id="rId8"/>
    <p:sldId id="300" r:id="rId9"/>
    <p:sldId id="267" r:id="rId10"/>
    <p:sldId id="296" r:id="rId11"/>
    <p:sldId id="297" r:id="rId12"/>
    <p:sldId id="304" r:id="rId13"/>
    <p:sldId id="270" r:id="rId14"/>
    <p:sldId id="294" r:id="rId15"/>
    <p:sldId id="272" r:id="rId16"/>
    <p:sldId id="271" r:id="rId17"/>
    <p:sldId id="273" r:id="rId18"/>
    <p:sldId id="306" r:id="rId19"/>
    <p:sldId id="295" r:id="rId20"/>
    <p:sldId id="275" r:id="rId21"/>
    <p:sldId id="274" r:id="rId22"/>
    <p:sldId id="276" r:id="rId23"/>
    <p:sldId id="277" r:id="rId24"/>
    <p:sldId id="278" r:id="rId25"/>
    <p:sldId id="301" r:id="rId26"/>
    <p:sldId id="303" r:id="rId27"/>
    <p:sldId id="279" r:id="rId28"/>
    <p:sldId id="302" r:id="rId29"/>
    <p:sldId id="293"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2.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gif"/><Relationship Id="rId1" Type="http://schemas.openxmlformats.org/officeDocument/2006/relationships/image" Target="../media/image14.gif"/></Relationships>
</file>

<file path=ppt/diagrams/_rels/data4.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svg"/><Relationship Id="rId1" Type="http://schemas.openxmlformats.org/officeDocument/2006/relationships/image" Target="../media/image26.png"/><Relationship Id="rId5" Type="http://schemas.openxmlformats.org/officeDocument/2006/relationships/image" Target="../media/image30.gif"/><Relationship Id="rId4" Type="http://schemas.openxmlformats.org/officeDocument/2006/relationships/image" Target="../media/image29.gif"/></Relationships>
</file>

<file path=ppt/diagrams/_rels/data5.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gif"/><Relationship Id="rId1" Type="http://schemas.openxmlformats.org/officeDocument/2006/relationships/image" Target="../media/image31.gif"/><Relationship Id="rId4" Type="http://schemas.openxmlformats.org/officeDocument/2006/relationships/image" Target="../media/image34.gif"/></Relationships>
</file>

<file path=ppt/diagrams/_rels/data6.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36.svg"/><Relationship Id="rId1" Type="http://schemas.openxmlformats.org/officeDocument/2006/relationships/image" Target="../media/image35.png"/><Relationship Id="rId5" Type="http://schemas.openxmlformats.org/officeDocument/2006/relationships/image" Target="../media/image39.gif"/><Relationship Id="rId4" Type="http://schemas.openxmlformats.org/officeDocument/2006/relationships/image" Target="../media/image38.gif"/></Relationships>
</file>

<file path=ppt/diagrams/_rels/data7.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image" Target="../media/image41.gif"/><Relationship Id="rId1" Type="http://schemas.openxmlformats.org/officeDocument/2006/relationships/image" Target="../media/image40.gif"/><Relationship Id="rId4" Type="http://schemas.openxmlformats.org/officeDocument/2006/relationships/image" Target="../media/image43.gif"/></Relationships>
</file>

<file path=ppt/diagrams/_rels/data8.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image" Target="../media/image45.gif"/><Relationship Id="rId1" Type="http://schemas.openxmlformats.org/officeDocument/2006/relationships/image" Target="../media/image44.gif"/></Relationships>
</file>

<file path=ppt/diagrams/_rels/data9.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image" Target="../media/image48.gif"/><Relationship Id="rId1" Type="http://schemas.openxmlformats.org/officeDocument/2006/relationships/image" Target="../media/image47.gif"/><Relationship Id="rId4" Type="http://schemas.openxmlformats.org/officeDocument/2006/relationships/image" Target="../media/image50.gif"/></Relationships>
</file>

<file path=ppt/diagrams/_rels/data10.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image" Target="../media/image52.gif"/><Relationship Id="rId1" Type="http://schemas.openxmlformats.org/officeDocument/2006/relationships/image" Target="../media/image51.gif"/><Relationship Id="rId4" Type="http://schemas.openxmlformats.org/officeDocument/2006/relationships/image" Target="../media/image54.gif"/></Relationships>
</file>

<file path=ppt/diagrams/_rels/data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6.gif"/><Relationship Id="rId1" Type="http://schemas.openxmlformats.org/officeDocument/2006/relationships/image" Target="../media/image55.gif"/><Relationship Id="rId4" Type="http://schemas.openxmlformats.org/officeDocument/2006/relationships/image" Target="../media/image27.svg"/></Relationships>
</file>

<file path=ppt/diagrams/_rels/data12.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image" Target="../media/image58.gif"/><Relationship Id="rId1" Type="http://schemas.openxmlformats.org/officeDocument/2006/relationships/image" Target="../media/image57.gif"/></Relationships>
</file>

<file path=ppt/diagrams/_rels/data13.xml.rels><?xml version="1.0" encoding="UTF-8" standalone="yes"?>
<Relationships xmlns="http://schemas.openxmlformats.org/package/2006/relationships"><Relationship Id="rId3" Type="http://schemas.openxmlformats.org/officeDocument/2006/relationships/image" Target="../media/image62.gif"/><Relationship Id="rId2" Type="http://schemas.openxmlformats.org/officeDocument/2006/relationships/image" Target="../media/image61.gif"/><Relationship Id="rId1" Type="http://schemas.openxmlformats.org/officeDocument/2006/relationships/image" Target="../media/image60.gif"/><Relationship Id="rId4" Type="http://schemas.openxmlformats.org/officeDocument/2006/relationships/image" Target="../media/image63.gif"/></Relationships>
</file>

<file path=ppt/diagrams/_rels/data14.xml.rels><?xml version="1.0" encoding="UTF-8" standalone="yes"?>
<Relationships xmlns="http://schemas.openxmlformats.org/package/2006/relationships"><Relationship Id="rId3" Type="http://schemas.openxmlformats.org/officeDocument/2006/relationships/image" Target="../media/image66.gif"/><Relationship Id="rId2" Type="http://schemas.openxmlformats.org/officeDocument/2006/relationships/image" Target="../media/image65.gif"/><Relationship Id="rId1" Type="http://schemas.openxmlformats.org/officeDocument/2006/relationships/image" Target="../media/image64.gif"/><Relationship Id="rId4" Type="http://schemas.openxmlformats.org/officeDocument/2006/relationships/image" Target="../media/image67.gif"/></Relationships>
</file>

<file path=ppt/diagrams/_rels/data15.xml.rels><?xml version="1.0" encoding="UTF-8" standalone="yes"?>
<Relationships xmlns="http://schemas.openxmlformats.org/package/2006/relationships"><Relationship Id="rId3" Type="http://schemas.openxmlformats.org/officeDocument/2006/relationships/image" Target="../media/image70.gif"/><Relationship Id="rId2" Type="http://schemas.openxmlformats.org/officeDocument/2006/relationships/image" Target="../media/image69.gif"/><Relationship Id="rId1" Type="http://schemas.openxmlformats.org/officeDocument/2006/relationships/image" Target="../media/image68.gif"/><Relationship Id="rId4" Type="http://schemas.openxmlformats.org/officeDocument/2006/relationships/image" Target="../media/image71.gif"/></Relationships>
</file>

<file path=ppt/diagrams/_rels/data16.xml.rels><?xml version="1.0" encoding="UTF-8" standalone="yes"?>
<Relationships xmlns="http://schemas.openxmlformats.org/package/2006/relationships"><Relationship Id="rId3" Type="http://schemas.openxmlformats.org/officeDocument/2006/relationships/image" Target="../media/image74.gif"/><Relationship Id="rId2" Type="http://schemas.openxmlformats.org/officeDocument/2006/relationships/image" Target="../media/image73.gif"/><Relationship Id="rId1" Type="http://schemas.openxmlformats.org/officeDocument/2006/relationships/image" Target="../media/image72.gif"/><Relationship Id="rId5" Type="http://schemas.openxmlformats.org/officeDocument/2006/relationships/image" Target="../media/image76.gif"/><Relationship Id="rId4" Type="http://schemas.openxmlformats.org/officeDocument/2006/relationships/image" Target="../media/image75.gif"/></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gif"/><Relationship Id="rId1" Type="http://schemas.openxmlformats.org/officeDocument/2006/relationships/image" Target="../media/image14.gif"/></Relationships>
</file>

<file path=ppt/diagrams/_rels/drawing4.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svg"/><Relationship Id="rId1" Type="http://schemas.openxmlformats.org/officeDocument/2006/relationships/image" Target="../media/image26.png"/><Relationship Id="rId5" Type="http://schemas.openxmlformats.org/officeDocument/2006/relationships/image" Target="../media/image30.gif"/><Relationship Id="rId4" Type="http://schemas.openxmlformats.org/officeDocument/2006/relationships/image" Target="../media/image29.gif"/></Relationships>
</file>

<file path=ppt/diagrams/_rels/drawing5.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gif"/><Relationship Id="rId1" Type="http://schemas.openxmlformats.org/officeDocument/2006/relationships/image" Target="../media/image31.gif"/><Relationship Id="rId4" Type="http://schemas.openxmlformats.org/officeDocument/2006/relationships/image" Target="../media/image34.gif"/></Relationships>
</file>

<file path=ppt/diagrams/_rels/drawing6.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36.svg"/><Relationship Id="rId1" Type="http://schemas.openxmlformats.org/officeDocument/2006/relationships/image" Target="../media/image35.png"/><Relationship Id="rId5" Type="http://schemas.openxmlformats.org/officeDocument/2006/relationships/image" Target="../media/image39.gif"/><Relationship Id="rId4" Type="http://schemas.openxmlformats.org/officeDocument/2006/relationships/image" Target="../media/image38.gif"/></Relationships>
</file>

<file path=ppt/diagrams/_rels/drawing7.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image" Target="../media/image41.gif"/><Relationship Id="rId1" Type="http://schemas.openxmlformats.org/officeDocument/2006/relationships/image" Target="../media/image40.gif"/><Relationship Id="rId4" Type="http://schemas.openxmlformats.org/officeDocument/2006/relationships/image" Target="../media/image43.gif"/></Relationships>
</file>

<file path=ppt/diagrams/_rels/drawing8.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image" Target="../media/image45.gif"/><Relationship Id="rId1" Type="http://schemas.openxmlformats.org/officeDocument/2006/relationships/image" Target="../media/image44.gif"/></Relationships>
</file>

<file path=ppt/diagrams/_rels/drawing9.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image" Target="../media/image48.gif"/><Relationship Id="rId1" Type="http://schemas.openxmlformats.org/officeDocument/2006/relationships/image" Target="../media/image47.gif"/><Relationship Id="rId4" Type="http://schemas.openxmlformats.org/officeDocument/2006/relationships/image" Target="../media/image50.gif"/></Relationships>
</file>

<file path=ppt/diagrams/_rels/drawing10.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image" Target="../media/image52.gif"/><Relationship Id="rId1" Type="http://schemas.openxmlformats.org/officeDocument/2006/relationships/image" Target="../media/image51.gif"/><Relationship Id="rId4" Type="http://schemas.openxmlformats.org/officeDocument/2006/relationships/image" Target="../media/image54.gif"/></Relationships>
</file>

<file path=ppt/diagrams/_rels/drawing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6.gif"/><Relationship Id="rId1" Type="http://schemas.openxmlformats.org/officeDocument/2006/relationships/image" Target="../media/image55.gif"/><Relationship Id="rId4" Type="http://schemas.openxmlformats.org/officeDocument/2006/relationships/image" Target="../media/image27.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image" Target="../media/image58.gif"/><Relationship Id="rId1" Type="http://schemas.openxmlformats.org/officeDocument/2006/relationships/image" Target="../media/image57.gif"/></Relationships>
</file>

<file path=ppt/diagrams/_rels/drawing13.xml.rels><?xml version="1.0" encoding="UTF-8" standalone="yes"?>
<Relationships xmlns="http://schemas.openxmlformats.org/package/2006/relationships"><Relationship Id="rId3" Type="http://schemas.openxmlformats.org/officeDocument/2006/relationships/image" Target="../media/image62.gif"/><Relationship Id="rId2" Type="http://schemas.openxmlformats.org/officeDocument/2006/relationships/image" Target="../media/image61.gif"/><Relationship Id="rId1" Type="http://schemas.openxmlformats.org/officeDocument/2006/relationships/image" Target="../media/image60.gif"/><Relationship Id="rId4" Type="http://schemas.openxmlformats.org/officeDocument/2006/relationships/image" Target="../media/image63.gif"/></Relationships>
</file>

<file path=ppt/diagrams/_rels/drawing14.xml.rels><?xml version="1.0" encoding="UTF-8" standalone="yes"?>
<Relationships xmlns="http://schemas.openxmlformats.org/package/2006/relationships"><Relationship Id="rId3" Type="http://schemas.openxmlformats.org/officeDocument/2006/relationships/image" Target="../media/image66.gif"/><Relationship Id="rId2" Type="http://schemas.openxmlformats.org/officeDocument/2006/relationships/image" Target="../media/image65.gif"/><Relationship Id="rId1" Type="http://schemas.openxmlformats.org/officeDocument/2006/relationships/image" Target="../media/image64.gif"/><Relationship Id="rId4" Type="http://schemas.openxmlformats.org/officeDocument/2006/relationships/image" Target="../media/image67.gif"/></Relationships>
</file>

<file path=ppt/diagrams/_rels/drawing15.xml.rels><?xml version="1.0" encoding="UTF-8" standalone="yes"?>
<Relationships xmlns="http://schemas.openxmlformats.org/package/2006/relationships"><Relationship Id="rId3" Type="http://schemas.openxmlformats.org/officeDocument/2006/relationships/image" Target="../media/image70.gif"/><Relationship Id="rId2" Type="http://schemas.openxmlformats.org/officeDocument/2006/relationships/image" Target="../media/image69.gif"/><Relationship Id="rId1" Type="http://schemas.openxmlformats.org/officeDocument/2006/relationships/image" Target="../media/image68.gif"/><Relationship Id="rId4" Type="http://schemas.openxmlformats.org/officeDocument/2006/relationships/image" Target="../media/image71.gif"/></Relationships>
</file>

<file path=ppt/diagrams/_rels/drawing16.xml.rels><?xml version="1.0" encoding="UTF-8" standalone="yes"?>
<Relationships xmlns="http://schemas.openxmlformats.org/package/2006/relationships"><Relationship Id="rId3" Type="http://schemas.openxmlformats.org/officeDocument/2006/relationships/image" Target="../media/image74.gif"/><Relationship Id="rId2" Type="http://schemas.openxmlformats.org/officeDocument/2006/relationships/image" Target="../media/image73.gif"/><Relationship Id="rId1" Type="http://schemas.openxmlformats.org/officeDocument/2006/relationships/image" Target="../media/image72.gif"/><Relationship Id="rId5" Type="http://schemas.openxmlformats.org/officeDocument/2006/relationships/image" Target="../media/image76.gif"/><Relationship Id="rId4" Type="http://schemas.openxmlformats.org/officeDocument/2006/relationships/image" Target="../media/image75.gif"/></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17598B-EBF7-4DF5-B554-273E020C859F}" type="doc">
      <dgm:prSet loTypeId="urn:microsoft.com/office/officeart/2005/8/layout/vList3" loCatId="picture" qsTypeId="urn:microsoft.com/office/officeart/2005/8/quickstyle/simple1" qsCatId="simple" csTypeId="urn:microsoft.com/office/officeart/2005/8/colors/accent1_2" csCatId="accent1" phldr="1"/>
      <dgm:spPr/>
    </dgm:pt>
    <dgm:pt modelId="{8C9C0CFF-A7F2-4CEC-BED2-76E54FBFBD1D}">
      <dgm:prSet phldrT="[Text]"/>
      <dgm:spPr/>
      <dgm:t>
        <a:bodyPr/>
        <a:lstStyle/>
        <a:p>
          <a:pPr algn="ctr"/>
          <a:r>
            <a:rPr lang="en-US" dirty="0"/>
            <a:t>Patent of Arms Level (Peerages)</a:t>
          </a:r>
        </a:p>
        <a:p>
          <a:pPr algn="ctr"/>
          <a:r>
            <a:rPr lang="en-US" dirty="0"/>
            <a:t>Non-Armigerous Society Awards</a:t>
          </a:r>
        </a:p>
      </dgm:t>
    </dgm:pt>
    <dgm:pt modelId="{FD3E54C1-A6B0-40E1-8390-B53A36F7077D}" type="parTrans" cxnId="{8EAE60C3-353B-4DF3-936D-A5D71F36CC7F}">
      <dgm:prSet/>
      <dgm:spPr/>
      <dgm:t>
        <a:bodyPr/>
        <a:lstStyle/>
        <a:p>
          <a:pPr algn="ctr"/>
          <a:endParaRPr lang="en-US"/>
        </a:p>
      </dgm:t>
    </dgm:pt>
    <dgm:pt modelId="{1E5E7172-18D3-412E-8D9F-27BACB09807F}" type="sibTrans" cxnId="{8EAE60C3-353B-4DF3-936D-A5D71F36CC7F}">
      <dgm:prSet/>
      <dgm:spPr/>
      <dgm:t>
        <a:bodyPr/>
        <a:lstStyle/>
        <a:p>
          <a:pPr algn="ctr"/>
          <a:endParaRPr lang="en-US"/>
        </a:p>
      </dgm:t>
    </dgm:pt>
    <dgm:pt modelId="{56E8FE5E-F0BE-4B7F-B524-E9F020B13277}">
      <dgm:prSet phldrT="[Text]"/>
      <dgm:spPr/>
      <dgm:t>
        <a:bodyPr/>
        <a:lstStyle/>
        <a:p>
          <a:pPr algn="ctr"/>
          <a:r>
            <a:rPr lang="en-US" dirty="0"/>
            <a:t>Grants of Arms Level (including Orders of High Merit)</a:t>
          </a:r>
        </a:p>
        <a:p>
          <a:pPr algn="ctr"/>
          <a:r>
            <a:rPr lang="en-US" dirty="0"/>
            <a:t>Awards of Arms Level (including Orders of Merit)</a:t>
          </a:r>
        </a:p>
        <a:p>
          <a:pPr algn="ctr"/>
          <a:r>
            <a:rPr lang="en-US" dirty="0"/>
            <a:t>Non-Armigerous Kingdom Orders and Awards</a:t>
          </a:r>
        </a:p>
      </dgm:t>
    </dgm:pt>
    <dgm:pt modelId="{224D66DC-7129-4C15-AAE5-157507A628C5}" type="parTrans" cxnId="{02789118-158B-4E4E-ADDA-97F1FA82C628}">
      <dgm:prSet/>
      <dgm:spPr/>
      <dgm:t>
        <a:bodyPr/>
        <a:lstStyle/>
        <a:p>
          <a:pPr algn="ctr"/>
          <a:endParaRPr lang="en-US"/>
        </a:p>
      </dgm:t>
    </dgm:pt>
    <dgm:pt modelId="{540B559C-CDD9-482E-AFEB-BB10076EC04E}" type="sibTrans" cxnId="{02789118-158B-4E4E-ADDA-97F1FA82C628}">
      <dgm:prSet/>
      <dgm:spPr/>
      <dgm:t>
        <a:bodyPr/>
        <a:lstStyle/>
        <a:p>
          <a:pPr algn="ctr"/>
          <a:endParaRPr lang="en-US"/>
        </a:p>
      </dgm:t>
    </dgm:pt>
    <dgm:pt modelId="{34A31DEE-7E99-47FA-B827-DE8410A9BCFE}">
      <dgm:prSet phldrT="[Text]"/>
      <dgm:spPr/>
      <dgm:t>
        <a:bodyPr/>
        <a:lstStyle/>
        <a:p>
          <a:pPr algn="ctr"/>
          <a:r>
            <a:rPr lang="en-US" dirty="0"/>
            <a:t>Baronial Orders and Awards</a:t>
          </a:r>
        </a:p>
      </dgm:t>
    </dgm:pt>
    <dgm:pt modelId="{0A849924-9694-4D85-9BDC-A2A867B992E3}" type="parTrans" cxnId="{9F31A270-C894-444F-B31F-865D62941B69}">
      <dgm:prSet/>
      <dgm:spPr/>
      <dgm:t>
        <a:bodyPr/>
        <a:lstStyle/>
        <a:p>
          <a:pPr algn="ctr"/>
          <a:endParaRPr lang="en-US"/>
        </a:p>
      </dgm:t>
    </dgm:pt>
    <dgm:pt modelId="{A4BE3795-324D-4767-B81B-68D988461DBD}" type="sibTrans" cxnId="{9F31A270-C894-444F-B31F-865D62941B69}">
      <dgm:prSet/>
      <dgm:spPr/>
      <dgm:t>
        <a:bodyPr/>
        <a:lstStyle/>
        <a:p>
          <a:pPr algn="ctr"/>
          <a:endParaRPr lang="en-US"/>
        </a:p>
      </dgm:t>
    </dgm:pt>
    <dgm:pt modelId="{675CD003-D516-469E-851C-18CDA169E834}" type="pres">
      <dgm:prSet presAssocID="{AD17598B-EBF7-4DF5-B554-273E020C859F}" presName="linearFlow" presStyleCnt="0">
        <dgm:presLayoutVars>
          <dgm:dir/>
          <dgm:resizeHandles val="exact"/>
        </dgm:presLayoutVars>
      </dgm:prSet>
      <dgm:spPr/>
    </dgm:pt>
    <dgm:pt modelId="{E7C7FDC1-E6D9-4F95-AD72-5F337B4DD6EF}" type="pres">
      <dgm:prSet presAssocID="{8C9C0CFF-A7F2-4CEC-BED2-76E54FBFBD1D}" presName="composite" presStyleCnt="0"/>
      <dgm:spPr/>
    </dgm:pt>
    <dgm:pt modelId="{7EAF2994-23E1-47BA-B9F0-9CBFD91F2FC9}" type="pres">
      <dgm:prSet presAssocID="{8C9C0CFF-A7F2-4CEC-BED2-76E54FBFBD1D}" presName="imgShp" presStyleLbl="fgImgPlace1" presStyleIdx="0" presStyleCnt="3" custLinFactNeighborX="-48783" custLinFactNeighborY="-84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Wreath with solid fill"/>
        </a:ext>
      </dgm:extLst>
    </dgm:pt>
    <dgm:pt modelId="{7AD15B5D-3795-4F38-99BA-474C78F2F5EF}" type="pres">
      <dgm:prSet presAssocID="{8C9C0CFF-A7F2-4CEC-BED2-76E54FBFBD1D}" presName="txShp" presStyleLbl="node1" presStyleIdx="0" presStyleCnt="3">
        <dgm:presLayoutVars>
          <dgm:bulletEnabled val="1"/>
        </dgm:presLayoutVars>
      </dgm:prSet>
      <dgm:spPr/>
    </dgm:pt>
    <dgm:pt modelId="{05C0C8DD-99D5-4304-BB9B-0561DA361F22}" type="pres">
      <dgm:prSet presAssocID="{1E5E7172-18D3-412E-8D9F-27BACB09807F}" presName="spacing" presStyleCnt="0"/>
      <dgm:spPr/>
    </dgm:pt>
    <dgm:pt modelId="{073119D9-3CF6-485B-A521-C7845B6260F2}" type="pres">
      <dgm:prSet presAssocID="{56E8FE5E-F0BE-4B7F-B524-E9F020B13277}" presName="composite" presStyleCnt="0"/>
      <dgm:spPr/>
    </dgm:pt>
    <dgm:pt modelId="{3DEAB62E-3445-4E5A-81AB-350A556EF472}" type="pres">
      <dgm:prSet presAssocID="{56E8FE5E-F0BE-4B7F-B524-E9F020B13277}" presName="imgShp" presStyleLbl="fgImgPlace1" presStyleIdx="1" presStyleCnt="3" custLinFactNeighborX="-49534" custLinFactNeighborY="398"/>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rown with solid fill"/>
        </a:ext>
      </dgm:extLst>
    </dgm:pt>
    <dgm:pt modelId="{5EE27150-3AC2-4EB4-872C-A6C5B137977D}" type="pres">
      <dgm:prSet presAssocID="{56E8FE5E-F0BE-4B7F-B524-E9F020B13277}" presName="txShp" presStyleLbl="node1" presStyleIdx="1" presStyleCnt="3">
        <dgm:presLayoutVars>
          <dgm:bulletEnabled val="1"/>
        </dgm:presLayoutVars>
      </dgm:prSet>
      <dgm:spPr/>
    </dgm:pt>
    <dgm:pt modelId="{2B464553-3D01-48CD-B6A7-34FC6B4FE8A1}" type="pres">
      <dgm:prSet presAssocID="{540B559C-CDD9-482E-AFEB-BB10076EC04E}" presName="spacing" presStyleCnt="0"/>
      <dgm:spPr/>
    </dgm:pt>
    <dgm:pt modelId="{52012C95-4E4A-4749-94A6-8CC915B49879}" type="pres">
      <dgm:prSet presAssocID="{34A31DEE-7E99-47FA-B827-DE8410A9BCFE}" presName="composite" presStyleCnt="0"/>
      <dgm:spPr/>
    </dgm:pt>
    <dgm:pt modelId="{70DEA94F-BF44-4A87-B031-AD9A8AADCF70}" type="pres">
      <dgm:prSet presAssocID="{34A31DEE-7E99-47FA-B827-DE8410A9BCFE}" presName="imgShp" presStyleLbl="fgImgPlace1" presStyleIdx="2" presStyleCnt="3" custLinFactNeighborX="-50285" custLinFactNeighborY="270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User Crown Female with solid fill"/>
        </a:ext>
      </dgm:extLst>
    </dgm:pt>
    <dgm:pt modelId="{5224F909-32A3-421E-ADA8-5A00FA2D6597}" type="pres">
      <dgm:prSet presAssocID="{34A31DEE-7E99-47FA-B827-DE8410A9BCFE}" presName="txShp" presStyleLbl="node1" presStyleIdx="2" presStyleCnt="3">
        <dgm:presLayoutVars>
          <dgm:bulletEnabled val="1"/>
        </dgm:presLayoutVars>
      </dgm:prSet>
      <dgm:spPr/>
    </dgm:pt>
  </dgm:ptLst>
  <dgm:cxnLst>
    <dgm:cxn modelId="{CACB6D0D-A78F-4CDC-B87D-366BBEB61A00}" type="presOf" srcId="{8C9C0CFF-A7F2-4CEC-BED2-76E54FBFBD1D}" destId="{7AD15B5D-3795-4F38-99BA-474C78F2F5EF}" srcOrd="0" destOrd="0" presId="urn:microsoft.com/office/officeart/2005/8/layout/vList3"/>
    <dgm:cxn modelId="{02789118-158B-4E4E-ADDA-97F1FA82C628}" srcId="{AD17598B-EBF7-4DF5-B554-273E020C859F}" destId="{56E8FE5E-F0BE-4B7F-B524-E9F020B13277}" srcOrd="1" destOrd="0" parTransId="{224D66DC-7129-4C15-AAE5-157507A628C5}" sibTransId="{540B559C-CDD9-482E-AFEB-BB10076EC04E}"/>
    <dgm:cxn modelId="{9F31A270-C894-444F-B31F-865D62941B69}" srcId="{AD17598B-EBF7-4DF5-B554-273E020C859F}" destId="{34A31DEE-7E99-47FA-B827-DE8410A9BCFE}" srcOrd="2" destOrd="0" parTransId="{0A849924-9694-4D85-9BDC-A2A867B992E3}" sibTransId="{A4BE3795-324D-4767-B81B-68D988461DBD}"/>
    <dgm:cxn modelId="{4C4A897F-1351-4DD1-ADB9-F93BD648CC87}" type="presOf" srcId="{AD17598B-EBF7-4DF5-B554-273E020C859F}" destId="{675CD003-D516-469E-851C-18CDA169E834}" srcOrd="0" destOrd="0" presId="urn:microsoft.com/office/officeart/2005/8/layout/vList3"/>
    <dgm:cxn modelId="{73A4BBA0-050C-4BE3-A8A3-6E3928FF9C00}" type="presOf" srcId="{56E8FE5E-F0BE-4B7F-B524-E9F020B13277}" destId="{5EE27150-3AC2-4EB4-872C-A6C5B137977D}" srcOrd="0" destOrd="0" presId="urn:microsoft.com/office/officeart/2005/8/layout/vList3"/>
    <dgm:cxn modelId="{8EAE60C3-353B-4DF3-936D-A5D71F36CC7F}" srcId="{AD17598B-EBF7-4DF5-B554-273E020C859F}" destId="{8C9C0CFF-A7F2-4CEC-BED2-76E54FBFBD1D}" srcOrd="0" destOrd="0" parTransId="{FD3E54C1-A6B0-40E1-8390-B53A36F7077D}" sibTransId="{1E5E7172-18D3-412E-8D9F-27BACB09807F}"/>
    <dgm:cxn modelId="{BE1D76ED-178A-44FC-B99A-0F75C8A8371A}" type="presOf" srcId="{34A31DEE-7E99-47FA-B827-DE8410A9BCFE}" destId="{5224F909-32A3-421E-ADA8-5A00FA2D6597}" srcOrd="0" destOrd="0" presId="urn:microsoft.com/office/officeart/2005/8/layout/vList3"/>
    <dgm:cxn modelId="{CFC0E101-B187-460B-BDDC-B931A3314BCA}" type="presParOf" srcId="{675CD003-D516-469E-851C-18CDA169E834}" destId="{E7C7FDC1-E6D9-4F95-AD72-5F337B4DD6EF}" srcOrd="0" destOrd="0" presId="urn:microsoft.com/office/officeart/2005/8/layout/vList3"/>
    <dgm:cxn modelId="{150815F7-AA44-4B66-8987-B46CA5AEA492}" type="presParOf" srcId="{E7C7FDC1-E6D9-4F95-AD72-5F337B4DD6EF}" destId="{7EAF2994-23E1-47BA-B9F0-9CBFD91F2FC9}" srcOrd="0" destOrd="0" presId="urn:microsoft.com/office/officeart/2005/8/layout/vList3"/>
    <dgm:cxn modelId="{514882C5-6F6B-4AE1-8889-3C682AA2168F}" type="presParOf" srcId="{E7C7FDC1-E6D9-4F95-AD72-5F337B4DD6EF}" destId="{7AD15B5D-3795-4F38-99BA-474C78F2F5EF}" srcOrd="1" destOrd="0" presId="urn:microsoft.com/office/officeart/2005/8/layout/vList3"/>
    <dgm:cxn modelId="{311E0006-E416-424D-9B2B-98EA65A402AC}" type="presParOf" srcId="{675CD003-D516-469E-851C-18CDA169E834}" destId="{05C0C8DD-99D5-4304-BB9B-0561DA361F22}" srcOrd="1" destOrd="0" presId="urn:microsoft.com/office/officeart/2005/8/layout/vList3"/>
    <dgm:cxn modelId="{1A838524-786F-4F99-B2E4-7843669DB9C6}" type="presParOf" srcId="{675CD003-D516-469E-851C-18CDA169E834}" destId="{073119D9-3CF6-485B-A521-C7845B6260F2}" srcOrd="2" destOrd="0" presId="urn:microsoft.com/office/officeart/2005/8/layout/vList3"/>
    <dgm:cxn modelId="{AD5FC51A-FB73-442D-AC8F-7E4C82655CC1}" type="presParOf" srcId="{073119D9-3CF6-485B-A521-C7845B6260F2}" destId="{3DEAB62E-3445-4E5A-81AB-350A556EF472}" srcOrd="0" destOrd="0" presId="urn:microsoft.com/office/officeart/2005/8/layout/vList3"/>
    <dgm:cxn modelId="{01FB7DE4-A067-4C7B-A371-7294421275AD}" type="presParOf" srcId="{073119D9-3CF6-485B-A521-C7845B6260F2}" destId="{5EE27150-3AC2-4EB4-872C-A6C5B137977D}" srcOrd="1" destOrd="0" presId="urn:microsoft.com/office/officeart/2005/8/layout/vList3"/>
    <dgm:cxn modelId="{098693A7-178F-46FD-856F-4F25E54D2B77}" type="presParOf" srcId="{675CD003-D516-469E-851C-18CDA169E834}" destId="{2B464553-3D01-48CD-B6A7-34FC6B4FE8A1}" srcOrd="3" destOrd="0" presId="urn:microsoft.com/office/officeart/2005/8/layout/vList3"/>
    <dgm:cxn modelId="{C84486B9-EEEF-4B1D-97C0-CE91155ACD98}" type="presParOf" srcId="{675CD003-D516-469E-851C-18CDA169E834}" destId="{52012C95-4E4A-4749-94A6-8CC915B49879}" srcOrd="4" destOrd="0" presId="urn:microsoft.com/office/officeart/2005/8/layout/vList3"/>
    <dgm:cxn modelId="{98AA9168-FF3D-4BFC-89FE-B37A79AA7BA7}" type="presParOf" srcId="{52012C95-4E4A-4749-94A6-8CC915B49879}" destId="{70DEA94F-BF44-4A87-B031-AD9A8AADCF70}" srcOrd="0" destOrd="0" presId="urn:microsoft.com/office/officeart/2005/8/layout/vList3"/>
    <dgm:cxn modelId="{CB30BDF8-0FEA-401B-9BDF-47DD87376E6B}" type="presParOf" srcId="{52012C95-4E4A-4749-94A6-8CC915B49879}" destId="{5224F909-32A3-421E-ADA8-5A00FA2D6597}"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CDE32C-FAF5-43E8-887A-5B739F24B1DE}"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n-US"/>
        </a:p>
      </dgm:t>
    </dgm:pt>
    <dgm:pt modelId="{666259A8-8571-461D-BDC7-6463CE92C731}">
      <dgm:prSet phldrT="[Text]" custT="1"/>
      <dgm:spPr/>
      <dgm:t>
        <a:bodyPr/>
        <a:lstStyle/>
        <a:p>
          <a:r>
            <a:rPr lang="en-US" sz="1400" dirty="0"/>
            <a:t>A Count or Countess is someone who has reigned as Royalty once.</a:t>
          </a:r>
        </a:p>
        <a:p>
          <a:r>
            <a:rPr lang="en-US" sz="1400" dirty="0"/>
            <a:t>They are addressed as “Your Excellency”.</a:t>
          </a:r>
        </a:p>
      </dgm:t>
    </dgm:pt>
    <dgm:pt modelId="{8BEF05CD-5BC5-4A9B-A7D2-BD4F9F7BF453}" type="parTrans" cxnId="{5BCDD1EF-3126-4B7C-8F6A-DA366CCFA667}">
      <dgm:prSet/>
      <dgm:spPr/>
      <dgm:t>
        <a:bodyPr/>
        <a:lstStyle/>
        <a:p>
          <a:endParaRPr lang="en-US"/>
        </a:p>
      </dgm:t>
    </dgm:pt>
    <dgm:pt modelId="{798FEFB9-50CA-4F8C-8BBC-81BF0D255A36}" type="sibTrans" cxnId="{5BCDD1EF-3126-4B7C-8F6A-DA366CCFA667}">
      <dgm:prSet/>
      <dgm:spPr/>
      <dgm:t>
        <a:bodyPr/>
        <a:lstStyle/>
        <a:p>
          <a:endParaRPr lang="en-US"/>
        </a:p>
      </dgm:t>
    </dgm:pt>
    <dgm:pt modelId="{96CAC392-0095-4499-88DF-CE1849CA5B56}">
      <dgm:prSet phldrT="[Text]" custT="1"/>
      <dgm:spPr/>
      <dgm:t>
        <a:bodyPr/>
        <a:lstStyle/>
        <a:p>
          <a:r>
            <a:rPr lang="en-US" sz="1400" dirty="0"/>
            <a:t>A Viscount or Viscountess is someone who has reigned as Prince/Princess of a Principality at least once.</a:t>
          </a:r>
        </a:p>
        <a:p>
          <a:r>
            <a:rPr lang="en-US" sz="1400" dirty="0"/>
            <a:t>They are addressed as “Your Excellency”.</a:t>
          </a:r>
        </a:p>
      </dgm:t>
    </dgm:pt>
    <dgm:pt modelId="{0FA21765-6921-4790-A6E4-6FED3F52AF23}" type="parTrans" cxnId="{F529C78E-4251-45B8-B6E4-B7793E712397}">
      <dgm:prSet/>
      <dgm:spPr/>
      <dgm:t>
        <a:bodyPr/>
        <a:lstStyle/>
        <a:p>
          <a:endParaRPr lang="en-US"/>
        </a:p>
      </dgm:t>
    </dgm:pt>
    <dgm:pt modelId="{CFDB6268-9D87-4149-BB42-A0FA74D42ECE}" type="sibTrans" cxnId="{F529C78E-4251-45B8-B6E4-B7793E712397}">
      <dgm:prSet/>
      <dgm:spPr/>
      <dgm:t>
        <a:bodyPr/>
        <a:lstStyle/>
        <a:p>
          <a:endParaRPr lang="en-US"/>
        </a:p>
      </dgm:t>
    </dgm:pt>
    <dgm:pt modelId="{2A7B4D73-B714-4CCC-98D2-749948923D4C}">
      <dgm:prSet phldrT="[Text]" custT="1"/>
      <dgm:spPr/>
      <dgm:t>
        <a:bodyPr/>
        <a:lstStyle/>
        <a:p>
          <a:r>
            <a:rPr lang="en-US" sz="1400" dirty="0"/>
            <a:t>A Duke or Duchess is someone who has reigned as Royalty at least twice.</a:t>
          </a:r>
        </a:p>
        <a:p>
          <a:r>
            <a:rPr lang="en-US" sz="1400" dirty="0"/>
            <a:t>They are addressed as “Your Grace”.</a:t>
          </a:r>
        </a:p>
      </dgm:t>
    </dgm:pt>
    <dgm:pt modelId="{96042889-6414-42BE-B904-349FCA1772E4}" type="sibTrans" cxnId="{9A8AD8FA-C162-44BC-A4DD-0F8D4A585704}">
      <dgm:prSet/>
      <dgm:spPr/>
      <dgm:t>
        <a:bodyPr/>
        <a:lstStyle/>
        <a:p>
          <a:endParaRPr lang="en-US"/>
        </a:p>
      </dgm:t>
    </dgm:pt>
    <dgm:pt modelId="{C01EE639-A93A-4E29-9005-7AE8BE1B0591}" type="parTrans" cxnId="{9A8AD8FA-C162-44BC-A4DD-0F8D4A585704}">
      <dgm:prSet/>
      <dgm:spPr/>
      <dgm:t>
        <a:bodyPr/>
        <a:lstStyle/>
        <a:p>
          <a:endParaRPr lang="en-US"/>
        </a:p>
      </dgm:t>
    </dgm:pt>
    <dgm:pt modelId="{9D59E87F-177F-470D-AD6D-A47B13CE89AF}" type="pres">
      <dgm:prSet presAssocID="{FBCDE32C-FAF5-43E8-887A-5B739F24B1DE}" presName="Name0" presStyleCnt="0">
        <dgm:presLayoutVars>
          <dgm:chMax/>
          <dgm:chPref/>
          <dgm:dir/>
        </dgm:presLayoutVars>
      </dgm:prSet>
      <dgm:spPr/>
    </dgm:pt>
    <dgm:pt modelId="{E86FBBCC-E04F-4322-9A42-462D9588FF2A}" type="pres">
      <dgm:prSet presAssocID="{2A7B4D73-B714-4CCC-98D2-749948923D4C}" presName="composite" presStyleCnt="0">
        <dgm:presLayoutVars>
          <dgm:chMax val="1"/>
          <dgm:chPref val="1"/>
        </dgm:presLayoutVars>
      </dgm:prSet>
      <dgm:spPr/>
    </dgm:pt>
    <dgm:pt modelId="{2BFE2415-A4A5-4E81-B7A3-B98F883E3F99}" type="pres">
      <dgm:prSet presAssocID="{2A7B4D73-B714-4CCC-98D2-749948923D4C}" presName="Accent" presStyleLbl="trAlignAcc1" presStyleIdx="0" presStyleCnt="3" custScaleX="95563" custScaleY="135729" custLinFactNeighborX="14663" custLinFactNeighborY="-498">
        <dgm:presLayoutVars>
          <dgm:chMax val="0"/>
          <dgm:chPref val="0"/>
        </dgm:presLayoutVars>
      </dgm:prSet>
      <dgm:spPr/>
    </dgm:pt>
    <dgm:pt modelId="{FE84C6F8-6911-4BF4-92A1-E6EC0374EA16}" type="pres">
      <dgm:prSet presAssocID="{2A7B4D73-B714-4CCC-98D2-749948923D4C}" presName="Image" presStyleLbl="alignImgPlace1" presStyleIdx="0" presStyleCnt="3" custScaleX="95057" custScaleY="98188" custLinFactNeighborX="16222" custLinFactNeighborY="-26315">
        <dgm:presLayoutVars>
          <dgm:chMax val="0"/>
          <dgm:chPref val="0"/>
        </dgm:presLayoutVars>
      </dgm:prSet>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3405" t="25322" r="3405" b="25322"/>
          </a:stretch>
        </a:blipFill>
      </dgm:spPr>
    </dgm:pt>
    <dgm:pt modelId="{496CD915-2540-4AD6-B540-A34643789F37}" type="pres">
      <dgm:prSet presAssocID="{2A7B4D73-B714-4CCC-98D2-749948923D4C}" presName="ChildComposite" presStyleCnt="0"/>
      <dgm:spPr/>
    </dgm:pt>
    <dgm:pt modelId="{4E058216-1AB3-4C9A-8BD2-BA7072892C74}" type="pres">
      <dgm:prSet presAssocID="{2A7B4D73-B714-4CCC-98D2-749948923D4C}" presName="Child" presStyleLbl="node1" presStyleIdx="0" presStyleCnt="0">
        <dgm:presLayoutVars>
          <dgm:chMax val="0"/>
          <dgm:chPref val="0"/>
          <dgm:bulletEnabled val="1"/>
        </dgm:presLayoutVars>
      </dgm:prSet>
      <dgm:spPr/>
    </dgm:pt>
    <dgm:pt modelId="{A0EBD097-6567-4DA0-A30F-83B9CFDC879D}" type="pres">
      <dgm:prSet presAssocID="{2A7B4D73-B714-4CCC-98D2-749948923D4C}" presName="Parent" presStyleLbl="revTx" presStyleIdx="0" presStyleCnt="3" custScaleX="99810" custScaleY="178148" custLinFactNeighborX="17138" custLinFactNeighborY="-7653">
        <dgm:presLayoutVars>
          <dgm:chMax val="1"/>
          <dgm:chPref val="0"/>
          <dgm:bulletEnabled val="1"/>
        </dgm:presLayoutVars>
      </dgm:prSet>
      <dgm:spPr/>
    </dgm:pt>
    <dgm:pt modelId="{D1E0AAEB-C232-47BE-BCE2-1F109C6BADD1}" type="pres">
      <dgm:prSet presAssocID="{96042889-6414-42BE-B904-349FCA1772E4}" presName="sibTrans" presStyleCnt="0"/>
      <dgm:spPr/>
    </dgm:pt>
    <dgm:pt modelId="{17DE7C16-4657-4809-8DC2-AA6521AE5645}" type="pres">
      <dgm:prSet presAssocID="{666259A8-8571-461D-BDC7-6463CE92C731}" presName="composite" presStyleCnt="0">
        <dgm:presLayoutVars>
          <dgm:chMax val="1"/>
          <dgm:chPref val="1"/>
        </dgm:presLayoutVars>
      </dgm:prSet>
      <dgm:spPr/>
    </dgm:pt>
    <dgm:pt modelId="{0BAE9791-C5EC-4A1C-BD4C-63E975BEDE96}" type="pres">
      <dgm:prSet presAssocID="{666259A8-8571-461D-BDC7-6463CE92C731}" presName="Accent" presStyleLbl="trAlignAcc1" presStyleIdx="1" presStyleCnt="3" custScaleX="95429" custScaleY="136744" custLinFactNeighborX="3461" custLinFactNeighborY="-395">
        <dgm:presLayoutVars>
          <dgm:chMax val="0"/>
          <dgm:chPref val="0"/>
        </dgm:presLayoutVars>
      </dgm:prSet>
      <dgm:spPr/>
    </dgm:pt>
    <dgm:pt modelId="{A418E674-B172-4555-A84E-F4EA6190B6C0}" type="pres">
      <dgm:prSet presAssocID="{666259A8-8571-461D-BDC7-6463CE92C731}" presName="Image" presStyleLbl="alignImgPlace1" presStyleIdx="1" presStyleCnt="3" custScaleX="97734" custScaleY="98379" custLinFactNeighborX="3355" custLinFactNeighborY="-26333">
        <dgm:presLayoutVars>
          <dgm:chMax val="0"/>
          <dgm:chPref val="0"/>
        </dgm:presLayoutVars>
      </dgm:prSet>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5914" t="3387" r="-5914" b="25323"/>
          </a:stretch>
        </a:blipFill>
      </dgm:spPr>
    </dgm:pt>
    <dgm:pt modelId="{54AB2806-B58E-4590-8EAF-9359E0D1BCAA}" type="pres">
      <dgm:prSet presAssocID="{666259A8-8571-461D-BDC7-6463CE92C731}" presName="ChildComposite" presStyleCnt="0"/>
      <dgm:spPr/>
    </dgm:pt>
    <dgm:pt modelId="{34518A8C-1462-4B66-AC7F-D703D2D01126}" type="pres">
      <dgm:prSet presAssocID="{666259A8-8571-461D-BDC7-6463CE92C731}" presName="Child" presStyleLbl="node1" presStyleIdx="0" presStyleCnt="0">
        <dgm:presLayoutVars>
          <dgm:chMax val="0"/>
          <dgm:chPref val="0"/>
          <dgm:bulletEnabled val="1"/>
        </dgm:presLayoutVars>
      </dgm:prSet>
      <dgm:spPr/>
    </dgm:pt>
    <dgm:pt modelId="{0CCA64C7-59C5-4E17-8426-2D03C50B29DC}" type="pres">
      <dgm:prSet presAssocID="{666259A8-8571-461D-BDC7-6463CE92C731}" presName="Parent" presStyleLbl="revTx" presStyleIdx="1" presStyleCnt="3" custScaleY="177499" custLinFactNeighborX="3267" custLinFactNeighborY="-9231">
        <dgm:presLayoutVars>
          <dgm:chMax val="1"/>
          <dgm:chPref val="0"/>
          <dgm:bulletEnabled val="1"/>
        </dgm:presLayoutVars>
      </dgm:prSet>
      <dgm:spPr/>
    </dgm:pt>
    <dgm:pt modelId="{09AB4803-CCC4-409E-9963-CB59158FF897}" type="pres">
      <dgm:prSet presAssocID="{798FEFB9-50CA-4F8C-8BBC-81BF0D255A36}" presName="sibTrans" presStyleCnt="0"/>
      <dgm:spPr/>
    </dgm:pt>
    <dgm:pt modelId="{3D007616-2E00-43C0-BC14-8F422C644969}" type="pres">
      <dgm:prSet presAssocID="{96CAC392-0095-4499-88DF-CE1849CA5B56}" presName="composite" presStyleCnt="0">
        <dgm:presLayoutVars>
          <dgm:chMax val="1"/>
          <dgm:chPref val="1"/>
        </dgm:presLayoutVars>
      </dgm:prSet>
      <dgm:spPr/>
    </dgm:pt>
    <dgm:pt modelId="{4FEC999F-294F-43B5-9A7E-5919B8931530}" type="pres">
      <dgm:prSet presAssocID="{96CAC392-0095-4499-88DF-CE1849CA5B56}" presName="Accent" presStyleLbl="trAlignAcc1" presStyleIdx="2" presStyleCnt="3" custScaleX="89433" custScaleY="137596" custLinFactNeighborX="-11251" custLinFactNeighborY="-821">
        <dgm:presLayoutVars>
          <dgm:chMax val="0"/>
          <dgm:chPref val="0"/>
        </dgm:presLayoutVars>
      </dgm:prSet>
      <dgm:spPr/>
    </dgm:pt>
    <dgm:pt modelId="{02572B76-1535-4CA7-B389-BC816AD12DDD}" type="pres">
      <dgm:prSet presAssocID="{96CAC392-0095-4499-88DF-CE1849CA5B56}" presName="Image" presStyleLbl="alignImgPlace1" presStyleIdx="2" presStyleCnt="3" custScaleX="95775" custScaleY="98188" custLinFactNeighborX="-12770" custLinFactNeighborY="-26315">
        <dgm:presLayoutVars>
          <dgm:chMax val="0"/>
          <dgm:chPref val="0"/>
        </dgm:presLayoutVars>
      </dgm:prSet>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5734" t="28064" r="5734" b="28064"/>
          </a:stretch>
        </a:blipFill>
      </dgm:spPr>
    </dgm:pt>
    <dgm:pt modelId="{A750C917-2EDC-47AA-A851-C206BDE21DE7}" type="pres">
      <dgm:prSet presAssocID="{96CAC392-0095-4499-88DF-CE1849CA5B56}" presName="ChildComposite" presStyleCnt="0"/>
      <dgm:spPr/>
    </dgm:pt>
    <dgm:pt modelId="{38460AC3-2391-4519-9A11-20187C4F57F9}" type="pres">
      <dgm:prSet presAssocID="{96CAC392-0095-4499-88DF-CE1849CA5B56}" presName="Child" presStyleLbl="node1" presStyleIdx="0" presStyleCnt="0">
        <dgm:presLayoutVars>
          <dgm:chMax val="0"/>
          <dgm:chPref val="0"/>
          <dgm:bulletEnabled val="1"/>
        </dgm:presLayoutVars>
      </dgm:prSet>
      <dgm:spPr/>
    </dgm:pt>
    <dgm:pt modelId="{2EEBCB55-2F62-4504-BCFE-76E5F72ED41C}" type="pres">
      <dgm:prSet presAssocID="{96CAC392-0095-4499-88DF-CE1849CA5B56}" presName="Parent" presStyleLbl="revTx" presStyleIdx="2" presStyleCnt="3" custScaleY="178148" custLinFactNeighborX="-12816" custLinFactNeighborY="-589">
        <dgm:presLayoutVars>
          <dgm:chMax val="1"/>
          <dgm:chPref val="0"/>
          <dgm:bulletEnabled val="1"/>
        </dgm:presLayoutVars>
      </dgm:prSet>
      <dgm:spPr/>
    </dgm:pt>
  </dgm:ptLst>
  <dgm:cxnLst>
    <dgm:cxn modelId="{E7DA3D0E-7E4A-475A-8A74-B87A50B3FB8F}" type="presOf" srcId="{96CAC392-0095-4499-88DF-CE1849CA5B56}" destId="{2EEBCB55-2F62-4504-BCFE-76E5F72ED41C}" srcOrd="0" destOrd="0" presId="urn:microsoft.com/office/officeart/2008/layout/CaptionedPictures"/>
    <dgm:cxn modelId="{652F8733-044A-4887-90F0-B3501710C338}" type="presOf" srcId="{FBCDE32C-FAF5-43E8-887A-5B739F24B1DE}" destId="{9D59E87F-177F-470D-AD6D-A47B13CE89AF}" srcOrd="0" destOrd="0" presId="urn:microsoft.com/office/officeart/2008/layout/CaptionedPictures"/>
    <dgm:cxn modelId="{FAA5D166-27C3-4354-81E9-2E753912DCBC}" type="presOf" srcId="{2A7B4D73-B714-4CCC-98D2-749948923D4C}" destId="{A0EBD097-6567-4DA0-A30F-83B9CFDC879D}" srcOrd="0" destOrd="0" presId="urn:microsoft.com/office/officeart/2008/layout/CaptionedPictures"/>
    <dgm:cxn modelId="{F529C78E-4251-45B8-B6E4-B7793E712397}" srcId="{FBCDE32C-FAF5-43E8-887A-5B739F24B1DE}" destId="{96CAC392-0095-4499-88DF-CE1849CA5B56}" srcOrd="2" destOrd="0" parTransId="{0FA21765-6921-4790-A6E4-6FED3F52AF23}" sibTransId="{CFDB6268-9D87-4149-BB42-A0FA74D42ECE}"/>
    <dgm:cxn modelId="{8D1CE4DA-AAF6-4665-A406-1C3C8516D565}" type="presOf" srcId="{666259A8-8571-461D-BDC7-6463CE92C731}" destId="{0CCA64C7-59C5-4E17-8426-2D03C50B29DC}" srcOrd="0" destOrd="0" presId="urn:microsoft.com/office/officeart/2008/layout/CaptionedPictures"/>
    <dgm:cxn modelId="{5BCDD1EF-3126-4B7C-8F6A-DA366CCFA667}" srcId="{FBCDE32C-FAF5-43E8-887A-5B739F24B1DE}" destId="{666259A8-8571-461D-BDC7-6463CE92C731}" srcOrd="1" destOrd="0" parTransId="{8BEF05CD-5BC5-4A9B-A7D2-BD4F9F7BF453}" sibTransId="{798FEFB9-50CA-4F8C-8BBC-81BF0D255A36}"/>
    <dgm:cxn modelId="{9A8AD8FA-C162-44BC-A4DD-0F8D4A585704}" srcId="{FBCDE32C-FAF5-43E8-887A-5B739F24B1DE}" destId="{2A7B4D73-B714-4CCC-98D2-749948923D4C}" srcOrd="0" destOrd="0" parTransId="{C01EE639-A93A-4E29-9005-7AE8BE1B0591}" sibTransId="{96042889-6414-42BE-B904-349FCA1772E4}"/>
    <dgm:cxn modelId="{7F104D2A-CBF1-4F58-AF72-C56A4613C0C5}" type="presParOf" srcId="{9D59E87F-177F-470D-AD6D-A47B13CE89AF}" destId="{E86FBBCC-E04F-4322-9A42-462D9588FF2A}" srcOrd="0" destOrd="0" presId="urn:microsoft.com/office/officeart/2008/layout/CaptionedPictures"/>
    <dgm:cxn modelId="{A96DE3A1-A845-4B84-9290-772E14C52538}" type="presParOf" srcId="{E86FBBCC-E04F-4322-9A42-462D9588FF2A}" destId="{2BFE2415-A4A5-4E81-B7A3-B98F883E3F99}" srcOrd="0" destOrd="0" presId="urn:microsoft.com/office/officeart/2008/layout/CaptionedPictures"/>
    <dgm:cxn modelId="{09730F4D-6B2E-42DC-96CE-E8D005D14923}" type="presParOf" srcId="{E86FBBCC-E04F-4322-9A42-462D9588FF2A}" destId="{FE84C6F8-6911-4BF4-92A1-E6EC0374EA16}" srcOrd="1" destOrd="0" presId="urn:microsoft.com/office/officeart/2008/layout/CaptionedPictures"/>
    <dgm:cxn modelId="{DFC056C8-DB6C-458C-B1B0-996027486D4D}" type="presParOf" srcId="{E86FBBCC-E04F-4322-9A42-462D9588FF2A}" destId="{496CD915-2540-4AD6-B540-A34643789F37}" srcOrd="2" destOrd="0" presId="urn:microsoft.com/office/officeart/2008/layout/CaptionedPictures"/>
    <dgm:cxn modelId="{8438E95B-686D-4334-96F2-6FB5ADF28794}" type="presParOf" srcId="{496CD915-2540-4AD6-B540-A34643789F37}" destId="{4E058216-1AB3-4C9A-8BD2-BA7072892C74}" srcOrd="0" destOrd="0" presId="urn:microsoft.com/office/officeart/2008/layout/CaptionedPictures"/>
    <dgm:cxn modelId="{8C500F28-266E-4FFB-AB74-D4F91193C64C}" type="presParOf" srcId="{496CD915-2540-4AD6-B540-A34643789F37}" destId="{A0EBD097-6567-4DA0-A30F-83B9CFDC879D}" srcOrd="1" destOrd="0" presId="urn:microsoft.com/office/officeart/2008/layout/CaptionedPictures"/>
    <dgm:cxn modelId="{0AD52393-F543-4C98-9AEE-620C5F08E5FD}" type="presParOf" srcId="{9D59E87F-177F-470D-AD6D-A47B13CE89AF}" destId="{D1E0AAEB-C232-47BE-BCE2-1F109C6BADD1}" srcOrd="1" destOrd="0" presId="urn:microsoft.com/office/officeart/2008/layout/CaptionedPictures"/>
    <dgm:cxn modelId="{9595FB67-F305-4D0F-BA07-8741A76EEE52}" type="presParOf" srcId="{9D59E87F-177F-470D-AD6D-A47B13CE89AF}" destId="{17DE7C16-4657-4809-8DC2-AA6521AE5645}" srcOrd="2" destOrd="0" presId="urn:microsoft.com/office/officeart/2008/layout/CaptionedPictures"/>
    <dgm:cxn modelId="{24610D3F-CED5-4ED4-9E81-8A8677EF995A}" type="presParOf" srcId="{17DE7C16-4657-4809-8DC2-AA6521AE5645}" destId="{0BAE9791-C5EC-4A1C-BD4C-63E975BEDE96}" srcOrd="0" destOrd="0" presId="urn:microsoft.com/office/officeart/2008/layout/CaptionedPictures"/>
    <dgm:cxn modelId="{C861F82F-FA9D-476A-87D8-D99471339893}" type="presParOf" srcId="{17DE7C16-4657-4809-8DC2-AA6521AE5645}" destId="{A418E674-B172-4555-A84E-F4EA6190B6C0}" srcOrd="1" destOrd="0" presId="urn:microsoft.com/office/officeart/2008/layout/CaptionedPictures"/>
    <dgm:cxn modelId="{0180D1F1-7BB9-4F26-B1FD-E60B12B3D35F}" type="presParOf" srcId="{17DE7C16-4657-4809-8DC2-AA6521AE5645}" destId="{54AB2806-B58E-4590-8EAF-9359E0D1BCAA}" srcOrd="2" destOrd="0" presId="urn:microsoft.com/office/officeart/2008/layout/CaptionedPictures"/>
    <dgm:cxn modelId="{9AD8BBC9-6596-49C5-A97F-C7688BAAB052}" type="presParOf" srcId="{54AB2806-B58E-4590-8EAF-9359E0D1BCAA}" destId="{34518A8C-1462-4B66-AC7F-D703D2D01126}" srcOrd="0" destOrd="0" presId="urn:microsoft.com/office/officeart/2008/layout/CaptionedPictures"/>
    <dgm:cxn modelId="{BF65880B-A42F-49EB-8BE0-42EEE99C337D}" type="presParOf" srcId="{54AB2806-B58E-4590-8EAF-9359E0D1BCAA}" destId="{0CCA64C7-59C5-4E17-8426-2D03C50B29DC}" srcOrd="1" destOrd="0" presId="urn:microsoft.com/office/officeart/2008/layout/CaptionedPictures"/>
    <dgm:cxn modelId="{0AA63A84-EDE5-4926-89C9-D0BC395DAFC8}" type="presParOf" srcId="{9D59E87F-177F-470D-AD6D-A47B13CE89AF}" destId="{09AB4803-CCC4-409E-9963-CB59158FF897}" srcOrd="3" destOrd="0" presId="urn:microsoft.com/office/officeart/2008/layout/CaptionedPictures"/>
    <dgm:cxn modelId="{C4CA3A27-B00E-46E3-B3BC-03034D6BCDC3}" type="presParOf" srcId="{9D59E87F-177F-470D-AD6D-A47B13CE89AF}" destId="{3D007616-2E00-43C0-BC14-8F422C644969}" srcOrd="4" destOrd="0" presId="urn:microsoft.com/office/officeart/2008/layout/CaptionedPictures"/>
    <dgm:cxn modelId="{5534BE73-E903-4865-BC3F-AC1F8987F7EB}" type="presParOf" srcId="{3D007616-2E00-43C0-BC14-8F422C644969}" destId="{4FEC999F-294F-43B5-9A7E-5919B8931530}" srcOrd="0" destOrd="0" presId="urn:microsoft.com/office/officeart/2008/layout/CaptionedPictures"/>
    <dgm:cxn modelId="{0DD89C82-750C-4469-8332-7CCFFACA40B2}" type="presParOf" srcId="{3D007616-2E00-43C0-BC14-8F422C644969}" destId="{02572B76-1535-4CA7-B389-BC816AD12DDD}" srcOrd="1" destOrd="0" presId="urn:microsoft.com/office/officeart/2008/layout/CaptionedPictures"/>
    <dgm:cxn modelId="{A4967F86-9036-49E6-B1C5-F56618419AFA}" type="presParOf" srcId="{3D007616-2E00-43C0-BC14-8F422C644969}" destId="{A750C917-2EDC-47AA-A851-C206BDE21DE7}" srcOrd="2" destOrd="0" presId="urn:microsoft.com/office/officeart/2008/layout/CaptionedPictures"/>
    <dgm:cxn modelId="{F352CC0E-2361-4C55-B5E6-588F7945556D}" type="presParOf" srcId="{A750C917-2EDC-47AA-A851-C206BDE21DE7}" destId="{38460AC3-2391-4519-9A11-20187C4F57F9}" srcOrd="0" destOrd="0" presId="urn:microsoft.com/office/officeart/2008/layout/CaptionedPictures"/>
    <dgm:cxn modelId="{4630FB12-9B5F-4C89-87D0-A41933F40668}" type="presParOf" srcId="{A750C917-2EDC-47AA-A851-C206BDE21DE7}" destId="{2EEBCB55-2F62-4504-BCFE-76E5F72ED41C}"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ECEF456-A29A-4CE1-8776-FBE7C72F049B}"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FC748CB-6C0E-478E-9D9A-BCD810C8609F}">
      <dgm:prSet phldrT="[Text]"/>
      <dgm:spPr/>
      <dgm:t>
        <a:bodyPr/>
        <a:lstStyle/>
        <a:p>
          <a:r>
            <a:rPr lang="en-US" dirty="0"/>
            <a:t>Supporters</a:t>
          </a:r>
        </a:p>
      </dgm:t>
    </dgm:pt>
    <dgm:pt modelId="{A3401CF4-6572-44DA-AC7A-D0C67B126F43}" type="parTrans" cxnId="{77CB3ECF-A3A9-43CB-BA31-41DC619157A7}">
      <dgm:prSet/>
      <dgm:spPr/>
      <dgm:t>
        <a:bodyPr/>
        <a:lstStyle/>
        <a:p>
          <a:endParaRPr lang="en-US"/>
        </a:p>
      </dgm:t>
    </dgm:pt>
    <dgm:pt modelId="{F1DD8A64-7359-4817-98B3-ED9B64CAAA4D}" type="sibTrans" cxnId="{77CB3ECF-A3A9-43CB-BA31-41DC619157A7}">
      <dgm:prSet/>
      <dgm:spPr/>
      <dgm:t>
        <a:bodyPr/>
        <a:lstStyle/>
        <a:p>
          <a:endParaRPr lang="en-US"/>
        </a:p>
      </dgm:t>
    </dgm:pt>
    <dgm:pt modelId="{C83FFCF1-A99D-48F3-BF07-BDF89CC73312}">
      <dgm:prSet phldrT="[Text]"/>
      <dgm:spPr/>
      <dgm:t>
        <a:bodyPr/>
        <a:lstStyle/>
        <a:p>
          <a:pPr>
            <a:buNone/>
          </a:pPr>
          <a:r>
            <a:rPr lang="en-US" dirty="0"/>
            <a:t>   Supporters are figures usually placed on either side of the shield and depicted holding it up. These figures may be real or imaginary animals, human figures, and in rare cases plants or inanimate objects.</a:t>
          </a:r>
        </a:p>
      </dgm:t>
    </dgm:pt>
    <dgm:pt modelId="{C419959F-0604-4253-A98F-50A9E434D78E}" type="parTrans" cxnId="{D19559B8-11F4-4FA3-86AC-6EA81B1D4C49}">
      <dgm:prSet/>
      <dgm:spPr/>
      <dgm:t>
        <a:bodyPr/>
        <a:lstStyle/>
        <a:p>
          <a:endParaRPr lang="en-US"/>
        </a:p>
      </dgm:t>
    </dgm:pt>
    <dgm:pt modelId="{18C99143-81EA-4CA8-AB5B-3A10D022EB1A}" type="sibTrans" cxnId="{D19559B8-11F4-4FA3-86AC-6EA81B1D4C49}">
      <dgm:prSet/>
      <dgm:spPr/>
      <dgm:t>
        <a:bodyPr/>
        <a:lstStyle/>
        <a:p>
          <a:endParaRPr lang="en-US"/>
        </a:p>
      </dgm:t>
    </dgm:pt>
    <dgm:pt modelId="{7869FD77-5C91-4188-B3D0-72BEDAA0A777}">
      <dgm:prSet phldrT="[Text]"/>
      <dgm:spPr/>
      <dgm:t>
        <a:bodyPr/>
        <a:lstStyle/>
        <a:p>
          <a:r>
            <a:rPr lang="en-US" dirty="0"/>
            <a:t>Augmentation of Arms</a:t>
          </a:r>
        </a:p>
      </dgm:t>
    </dgm:pt>
    <dgm:pt modelId="{BADC75F6-502D-45DD-87D1-01408F47C3B2}" type="parTrans" cxnId="{B4150996-33D0-4CCC-AAE9-2E0597170573}">
      <dgm:prSet/>
      <dgm:spPr/>
      <dgm:t>
        <a:bodyPr/>
        <a:lstStyle/>
        <a:p>
          <a:endParaRPr lang="en-US"/>
        </a:p>
      </dgm:t>
    </dgm:pt>
    <dgm:pt modelId="{C10EBE77-CD38-48E1-A271-35A4712565A8}" type="sibTrans" cxnId="{B4150996-33D0-4CCC-AAE9-2E0597170573}">
      <dgm:prSet/>
      <dgm:spPr/>
      <dgm:t>
        <a:bodyPr/>
        <a:lstStyle/>
        <a:p>
          <a:endParaRPr lang="en-US"/>
        </a:p>
      </dgm:t>
    </dgm:pt>
    <dgm:pt modelId="{C57F828B-59D6-4C38-B14D-FE96BB55A2B5}">
      <dgm:prSet phldrT="[Text]"/>
      <dgm:spPr/>
      <dgm:t>
        <a:bodyPr/>
        <a:lstStyle/>
        <a:p>
          <a:pPr>
            <a:buNone/>
          </a:pPr>
          <a:r>
            <a:rPr lang="en-US" dirty="0"/>
            <a:t>   An honor added to a registered device. The Crown of a Kingdom must give the recipient the right to add a charge or charges. The recipient then decides on the desired form of the augmentation, though the Crown may make suggestions including the kingdom's standard augmentation (if one is registered).</a:t>
          </a:r>
        </a:p>
      </dgm:t>
    </dgm:pt>
    <dgm:pt modelId="{E1E877B4-8D92-42C5-915C-AA5AC87C8F6A}" type="parTrans" cxnId="{5DA60FD4-033B-4F24-9915-3AAB6A8D714A}">
      <dgm:prSet/>
      <dgm:spPr/>
      <dgm:t>
        <a:bodyPr/>
        <a:lstStyle/>
        <a:p>
          <a:endParaRPr lang="en-US"/>
        </a:p>
      </dgm:t>
    </dgm:pt>
    <dgm:pt modelId="{48BB38F8-31A3-4ED1-8305-13D7FE69E91A}" type="sibTrans" cxnId="{5DA60FD4-033B-4F24-9915-3AAB6A8D714A}">
      <dgm:prSet/>
      <dgm:spPr/>
      <dgm:t>
        <a:bodyPr/>
        <a:lstStyle/>
        <a:p>
          <a:endParaRPr lang="en-US"/>
        </a:p>
      </dgm:t>
    </dgm:pt>
    <dgm:pt modelId="{03FC3673-4C42-4FB6-9B25-B97C121BBB91}" type="pres">
      <dgm:prSet presAssocID="{AECEF456-A29A-4CE1-8776-FBE7C72F049B}" presName="linear" presStyleCnt="0">
        <dgm:presLayoutVars>
          <dgm:animLvl val="lvl"/>
          <dgm:resizeHandles val="exact"/>
        </dgm:presLayoutVars>
      </dgm:prSet>
      <dgm:spPr/>
    </dgm:pt>
    <dgm:pt modelId="{93E35AB8-F256-4B3D-B284-89865147A943}" type="pres">
      <dgm:prSet presAssocID="{FFC748CB-6C0E-478E-9D9A-BCD810C8609F}" presName="parentText" presStyleLbl="node1" presStyleIdx="0" presStyleCnt="2">
        <dgm:presLayoutVars>
          <dgm:chMax val="0"/>
          <dgm:bulletEnabled val="1"/>
        </dgm:presLayoutVars>
      </dgm:prSet>
      <dgm:spPr/>
    </dgm:pt>
    <dgm:pt modelId="{71ED32D2-02C0-405F-A0A2-1D9C58F48AC9}" type="pres">
      <dgm:prSet presAssocID="{FFC748CB-6C0E-478E-9D9A-BCD810C8609F}" presName="childText" presStyleLbl="revTx" presStyleIdx="0" presStyleCnt="2">
        <dgm:presLayoutVars>
          <dgm:bulletEnabled val="1"/>
        </dgm:presLayoutVars>
      </dgm:prSet>
      <dgm:spPr/>
    </dgm:pt>
    <dgm:pt modelId="{14DCF067-B2EA-40EC-AA85-BF257CF6C684}" type="pres">
      <dgm:prSet presAssocID="{7869FD77-5C91-4188-B3D0-72BEDAA0A777}" presName="parentText" presStyleLbl="node1" presStyleIdx="1" presStyleCnt="2">
        <dgm:presLayoutVars>
          <dgm:chMax val="0"/>
          <dgm:bulletEnabled val="1"/>
        </dgm:presLayoutVars>
      </dgm:prSet>
      <dgm:spPr/>
    </dgm:pt>
    <dgm:pt modelId="{A33ECAAB-80BC-4DF8-A54B-5939083DEC39}" type="pres">
      <dgm:prSet presAssocID="{7869FD77-5C91-4188-B3D0-72BEDAA0A777}" presName="childText" presStyleLbl="revTx" presStyleIdx="1" presStyleCnt="2">
        <dgm:presLayoutVars>
          <dgm:bulletEnabled val="1"/>
        </dgm:presLayoutVars>
      </dgm:prSet>
      <dgm:spPr/>
    </dgm:pt>
  </dgm:ptLst>
  <dgm:cxnLst>
    <dgm:cxn modelId="{12A47D2D-3AE5-4CC0-9E4C-FABA9E670118}" type="presOf" srcId="{C57F828B-59D6-4C38-B14D-FE96BB55A2B5}" destId="{A33ECAAB-80BC-4DF8-A54B-5939083DEC39}" srcOrd="0" destOrd="0" presId="urn:microsoft.com/office/officeart/2005/8/layout/vList2"/>
    <dgm:cxn modelId="{32BF933B-C4A2-4012-9D63-57BE89C2A74D}" type="presOf" srcId="{7869FD77-5C91-4188-B3D0-72BEDAA0A777}" destId="{14DCF067-B2EA-40EC-AA85-BF257CF6C684}" srcOrd="0" destOrd="0" presId="urn:microsoft.com/office/officeart/2005/8/layout/vList2"/>
    <dgm:cxn modelId="{B4150996-33D0-4CCC-AAE9-2E0597170573}" srcId="{AECEF456-A29A-4CE1-8776-FBE7C72F049B}" destId="{7869FD77-5C91-4188-B3D0-72BEDAA0A777}" srcOrd="1" destOrd="0" parTransId="{BADC75F6-502D-45DD-87D1-01408F47C3B2}" sibTransId="{C10EBE77-CD38-48E1-A271-35A4712565A8}"/>
    <dgm:cxn modelId="{D19559B8-11F4-4FA3-86AC-6EA81B1D4C49}" srcId="{FFC748CB-6C0E-478E-9D9A-BCD810C8609F}" destId="{C83FFCF1-A99D-48F3-BF07-BDF89CC73312}" srcOrd="0" destOrd="0" parTransId="{C419959F-0604-4253-A98F-50A9E434D78E}" sibTransId="{18C99143-81EA-4CA8-AB5B-3A10D022EB1A}"/>
    <dgm:cxn modelId="{262B73CC-6226-447E-8B47-78FE7379DBAD}" type="presOf" srcId="{AECEF456-A29A-4CE1-8776-FBE7C72F049B}" destId="{03FC3673-4C42-4FB6-9B25-B97C121BBB91}" srcOrd="0" destOrd="0" presId="urn:microsoft.com/office/officeart/2005/8/layout/vList2"/>
    <dgm:cxn modelId="{77CB3ECF-A3A9-43CB-BA31-41DC619157A7}" srcId="{AECEF456-A29A-4CE1-8776-FBE7C72F049B}" destId="{FFC748CB-6C0E-478E-9D9A-BCD810C8609F}" srcOrd="0" destOrd="0" parTransId="{A3401CF4-6572-44DA-AC7A-D0C67B126F43}" sibTransId="{F1DD8A64-7359-4817-98B3-ED9B64CAAA4D}"/>
    <dgm:cxn modelId="{5DA60FD4-033B-4F24-9915-3AAB6A8D714A}" srcId="{7869FD77-5C91-4188-B3D0-72BEDAA0A777}" destId="{C57F828B-59D6-4C38-B14D-FE96BB55A2B5}" srcOrd="0" destOrd="0" parTransId="{E1E877B4-8D92-42C5-915C-AA5AC87C8F6A}" sibTransId="{48BB38F8-31A3-4ED1-8305-13D7FE69E91A}"/>
    <dgm:cxn modelId="{D56863E0-9D6F-479A-AF19-A48EF1F179B1}" type="presOf" srcId="{C83FFCF1-A99D-48F3-BF07-BDF89CC73312}" destId="{71ED32D2-02C0-405F-A0A2-1D9C58F48AC9}" srcOrd="0" destOrd="0" presId="urn:microsoft.com/office/officeart/2005/8/layout/vList2"/>
    <dgm:cxn modelId="{0E0D77F8-FBAC-430C-97E4-3F1682B6D5BA}" type="presOf" srcId="{FFC748CB-6C0E-478E-9D9A-BCD810C8609F}" destId="{93E35AB8-F256-4B3D-B284-89865147A943}" srcOrd="0" destOrd="0" presId="urn:microsoft.com/office/officeart/2005/8/layout/vList2"/>
    <dgm:cxn modelId="{14D060D6-BD7C-465E-A422-87216D6C560E}" type="presParOf" srcId="{03FC3673-4C42-4FB6-9B25-B97C121BBB91}" destId="{93E35AB8-F256-4B3D-B284-89865147A943}" srcOrd="0" destOrd="0" presId="urn:microsoft.com/office/officeart/2005/8/layout/vList2"/>
    <dgm:cxn modelId="{F1839C25-A7AF-4D06-9392-7D7BCB60A153}" type="presParOf" srcId="{03FC3673-4C42-4FB6-9B25-B97C121BBB91}" destId="{71ED32D2-02C0-405F-A0A2-1D9C58F48AC9}" srcOrd="1" destOrd="0" presId="urn:microsoft.com/office/officeart/2005/8/layout/vList2"/>
    <dgm:cxn modelId="{9351A864-FF37-42D3-B64C-610EC6088CD4}" type="presParOf" srcId="{03FC3673-4C42-4FB6-9B25-B97C121BBB91}" destId="{14DCF067-B2EA-40EC-AA85-BF257CF6C684}" srcOrd="2" destOrd="0" presId="urn:microsoft.com/office/officeart/2005/8/layout/vList2"/>
    <dgm:cxn modelId="{22331AE8-E6E0-4D1A-B5FD-5B40345C62DC}" type="presParOf" srcId="{03FC3673-4C42-4FB6-9B25-B97C121BBB91}" destId="{A33ECAAB-80BC-4DF8-A54B-5939083DEC39}"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8F4B8DB-6C2B-4175-A026-7880B24A2635}"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US"/>
        </a:p>
      </dgm:t>
    </dgm:pt>
    <dgm:pt modelId="{255A52DB-0606-4377-BD39-124C3E7938CD}">
      <dgm:prSet phldrT="[Text]"/>
      <dgm:spPr/>
      <dgm:t>
        <a:bodyPr/>
        <a:lstStyle/>
        <a:p>
          <a:r>
            <a:rPr lang="en-US" dirty="0"/>
            <a:t>Award of Arms</a:t>
          </a:r>
        </a:p>
      </dgm:t>
    </dgm:pt>
    <dgm:pt modelId="{B7BCE8AE-8AF7-416F-BDAE-6F7E80A80676}" type="parTrans" cxnId="{76602A7B-8E8C-46B7-90DF-51489CB6090B}">
      <dgm:prSet/>
      <dgm:spPr/>
      <dgm:t>
        <a:bodyPr/>
        <a:lstStyle/>
        <a:p>
          <a:endParaRPr lang="en-US"/>
        </a:p>
      </dgm:t>
    </dgm:pt>
    <dgm:pt modelId="{2233F1A7-B99F-4ED7-B468-07E385CC4743}" type="sibTrans" cxnId="{76602A7B-8E8C-46B7-90DF-51489CB6090B}">
      <dgm:prSet/>
      <dgm:spPr/>
      <dgm:t>
        <a:bodyPr/>
        <a:lstStyle/>
        <a:p>
          <a:endParaRPr lang="en-US"/>
        </a:p>
      </dgm:t>
    </dgm:pt>
    <dgm:pt modelId="{C6111D73-C854-4750-BEDF-7A475955A0DE}">
      <dgm:prSet phldrT="[Text]"/>
      <dgm:spPr/>
      <dgm:t>
        <a:bodyPr/>
        <a:lstStyle/>
        <a:p>
          <a:r>
            <a:rPr lang="en-US" dirty="0"/>
            <a:t>Court Barony</a:t>
          </a:r>
        </a:p>
      </dgm:t>
    </dgm:pt>
    <dgm:pt modelId="{232FE678-57BB-410A-BCA1-7BCC637CA3BF}" type="parTrans" cxnId="{99C418CF-E836-4B9E-8CE3-57E1E0E40278}">
      <dgm:prSet/>
      <dgm:spPr/>
      <dgm:t>
        <a:bodyPr/>
        <a:lstStyle/>
        <a:p>
          <a:endParaRPr lang="en-US"/>
        </a:p>
      </dgm:t>
    </dgm:pt>
    <dgm:pt modelId="{99679F2D-1CBD-4B95-AE50-C1039EB3CE4B}" type="sibTrans" cxnId="{99C418CF-E836-4B9E-8CE3-57E1E0E40278}">
      <dgm:prSet/>
      <dgm:spPr/>
      <dgm:t>
        <a:bodyPr/>
        <a:lstStyle/>
        <a:p>
          <a:endParaRPr lang="en-US"/>
        </a:p>
      </dgm:t>
    </dgm:pt>
    <dgm:pt modelId="{A379F479-AAFA-42D6-8413-4B2DBBB4AED1}">
      <dgm:prSet phldrT="[Text]"/>
      <dgm:spPr/>
      <dgm:t>
        <a:bodyPr/>
        <a:lstStyle/>
        <a:p>
          <a:r>
            <a:rPr lang="en-US" dirty="0"/>
            <a:t>Order of the Silver Osprey</a:t>
          </a:r>
        </a:p>
      </dgm:t>
    </dgm:pt>
    <dgm:pt modelId="{340F8D1E-D4AF-4415-BCDC-F13355B4109C}" type="parTrans" cxnId="{1550D64A-2BDE-4979-A0FA-95A7223A0014}">
      <dgm:prSet/>
      <dgm:spPr/>
      <dgm:t>
        <a:bodyPr/>
        <a:lstStyle/>
        <a:p>
          <a:endParaRPr lang="en-US"/>
        </a:p>
      </dgm:t>
    </dgm:pt>
    <dgm:pt modelId="{772989C2-2A80-49A5-BBDB-2AF522E1F9ED}" type="sibTrans" cxnId="{1550D64A-2BDE-4979-A0FA-95A7223A0014}">
      <dgm:prSet/>
      <dgm:spPr/>
      <dgm:t>
        <a:bodyPr/>
        <a:lstStyle/>
        <a:p>
          <a:endParaRPr lang="en-US"/>
        </a:p>
      </dgm:t>
    </dgm:pt>
    <dgm:pt modelId="{7229CC75-0438-4AB4-BD44-BB69EC44BB96}">
      <dgm:prSet phldrT="[Text]"/>
      <dgm:spPr/>
      <dgm:t>
        <a:bodyPr/>
        <a:lstStyle/>
        <a:p>
          <a:r>
            <a:rPr lang="en-US" dirty="0"/>
            <a:t>Order of the Sea Dragon</a:t>
          </a:r>
        </a:p>
      </dgm:t>
    </dgm:pt>
    <dgm:pt modelId="{5179DF8B-C714-478D-BF2B-2A34A30F90BB}" type="parTrans" cxnId="{B20C0473-1C24-4339-88FE-5D29F45E27D6}">
      <dgm:prSet/>
      <dgm:spPr/>
      <dgm:t>
        <a:bodyPr/>
        <a:lstStyle/>
        <a:p>
          <a:endParaRPr lang="en-US"/>
        </a:p>
      </dgm:t>
    </dgm:pt>
    <dgm:pt modelId="{B7499B3B-EA23-4643-873B-EC394B1B50F9}" type="sibTrans" cxnId="{B20C0473-1C24-4339-88FE-5D29F45E27D6}">
      <dgm:prSet/>
      <dgm:spPr/>
      <dgm:t>
        <a:bodyPr/>
        <a:lstStyle/>
        <a:p>
          <a:endParaRPr lang="en-US"/>
        </a:p>
      </dgm:t>
    </dgm:pt>
    <dgm:pt modelId="{031968BB-F6D3-468A-BF65-6B34B1C347E3}" type="pres">
      <dgm:prSet presAssocID="{C8F4B8DB-6C2B-4175-A026-7880B24A2635}" presName="Name0" presStyleCnt="0">
        <dgm:presLayoutVars>
          <dgm:dir/>
          <dgm:resizeHandles val="exact"/>
        </dgm:presLayoutVars>
      </dgm:prSet>
      <dgm:spPr/>
    </dgm:pt>
    <dgm:pt modelId="{83A36787-0F5A-4096-B512-74F1B915F382}" type="pres">
      <dgm:prSet presAssocID="{255A52DB-0606-4377-BD39-124C3E7938CD}" presName="compNode" presStyleCnt="0"/>
      <dgm:spPr/>
    </dgm:pt>
    <dgm:pt modelId="{208959BB-A9DD-4CE4-8E3C-CBD9B5E3787A}" type="pres">
      <dgm:prSet presAssocID="{255A52DB-0606-4377-BD39-124C3E7938CD}" presName="pictRect" presStyleLbl="node1" presStyleIdx="0" presStyleCnt="4"/>
      <dgm:spPr>
        <a:blipFill dpi="0" rotWithShape="1">
          <a:blip xmlns:r="http://schemas.openxmlformats.org/officeDocument/2006/relationships" r:embed="rId1">
            <a:extLst>
              <a:ext uri="{96DAC541-7B7A-43D3-8B79-37D633B846F1}">
                <asvg:svgBlip xmlns:asvg="http://schemas.microsoft.com/office/drawing/2016/SVG/main" r:embed="rId2"/>
              </a:ext>
            </a:extLst>
          </a:blip>
          <a:srcRect/>
          <a:stretch>
            <a:fillRect l="-6911" t="-8999" r="-6911" b="-8999"/>
          </a:stretch>
        </a:blipFill>
      </dgm:spPr>
      <dgm:extLst>
        <a:ext uri="{E40237B7-FDA0-4F09-8148-C483321AD2D9}">
          <dgm14:cNvPr xmlns:dgm14="http://schemas.microsoft.com/office/drawing/2010/diagram" id="0" name="" descr="Scroll outline"/>
        </a:ext>
      </dgm:extLst>
    </dgm:pt>
    <dgm:pt modelId="{07AC00B7-1F07-48F9-8DD9-40B71C45462D}" type="pres">
      <dgm:prSet presAssocID="{255A52DB-0606-4377-BD39-124C3E7938CD}" presName="textRect" presStyleLbl="revTx" presStyleIdx="0" presStyleCnt="4">
        <dgm:presLayoutVars>
          <dgm:bulletEnabled val="1"/>
        </dgm:presLayoutVars>
      </dgm:prSet>
      <dgm:spPr/>
    </dgm:pt>
    <dgm:pt modelId="{A292B343-3818-4CA7-8F4A-242030CA4A7F}" type="pres">
      <dgm:prSet presAssocID="{2233F1A7-B99F-4ED7-B468-07E385CC4743}" presName="sibTrans" presStyleLbl="sibTrans2D1" presStyleIdx="0" presStyleCnt="0"/>
      <dgm:spPr/>
    </dgm:pt>
    <dgm:pt modelId="{966F97EC-4C0B-48B2-9489-C11E6B138FBE}" type="pres">
      <dgm:prSet presAssocID="{C6111D73-C854-4750-BEDF-7A475955A0DE}" presName="compNode" presStyleCnt="0"/>
      <dgm:spPr/>
    </dgm:pt>
    <dgm:pt modelId="{B9D58D1C-4466-4BB4-8E8F-A71EC319DF4A}" type="pres">
      <dgm:prSet presAssocID="{C6111D73-C854-4750-BEDF-7A475955A0DE}" presName="pictRect" presStyleLbl="node1" presStyleIdx="1" presStyleCnt="4"/>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6640" t="-12933" r="6640" b="-12933"/>
          </a:stretch>
        </a:blipFill>
      </dgm:spPr>
    </dgm:pt>
    <dgm:pt modelId="{50AEBFC8-E5E2-4C1D-B2A7-1615E38E6154}" type="pres">
      <dgm:prSet presAssocID="{C6111D73-C854-4750-BEDF-7A475955A0DE}" presName="textRect" presStyleLbl="revTx" presStyleIdx="1" presStyleCnt="4">
        <dgm:presLayoutVars>
          <dgm:bulletEnabled val="1"/>
        </dgm:presLayoutVars>
      </dgm:prSet>
      <dgm:spPr/>
    </dgm:pt>
    <dgm:pt modelId="{18607CAF-C4AF-4F94-B1F9-383EF37E9A42}" type="pres">
      <dgm:prSet presAssocID="{99679F2D-1CBD-4B95-AE50-C1039EB3CE4B}" presName="sibTrans" presStyleLbl="sibTrans2D1" presStyleIdx="0" presStyleCnt="0"/>
      <dgm:spPr/>
    </dgm:pt>
    <dgm:pt modelId="{92321976-9CA8-447B-BCBB-717662405C6C}" type="pres">
      <dgm:prSet presAssocID="{A379F479-AAFA-42D6-8413-4B2DBBB4AED1}" presName="compNode" presStyleCnt="0"/>
      <dgm:spPr/>
    </dgm:pt>
    <dgm:pt modelId="{B843E900-2D8F-4A4B-AA51-D371A0C6A597}" type="pres">
      <dgm:prSet presAssocID="{A379F479-AAFA-42D6-8413-4B2DBBB4AED1}" presName="pictRect" presStyleLbl="node1" presStyleIdx="2" presStyleCnt="4"/>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7479" t="2800" r="17479" b="2800"/>
          </a:stretch>
        </a:blipFill>
      </dgm:spPr>
    </dgm:pt>
    <dgm:pt modelId="{B5DD1A68-90B2-4397-BFFA-2395BD79E2F0}" type="pres">
      <dgm:prSet presAssocID="{A379F479-AAFA-42D6-8413-4B2DBBB4AED1}" presName="textRect" presStyleLbl="revTx" presStyleIdx="2" presStyleCnt="4">
        <dgm:presLayoutVars>
          <dgm:bulletEnabled val="1"/>
        </dgm:presLayoutVars>
      </dgm:prSet>
      <dgm:spPr/>
    </dgm:pt>
    <dgm:pt modelId="{4BF67196-8E8B-4EBB-960E-F25EC2D238CD}" type="pres">
      <dgm:prSet presAssocID="{772989C2-2A80-49A5-BBDB-2AF522E1F9ED}" presName="sibTrans" presStyleLbl="sibTrans2D1" presStyleIdx="0" presStyleCnt="0"/>
      <dgm:spPr/>
    </dgm:pt>
    <dgm:pt modelId="{CDCC56DA-CBBE-43F5-80BD-C7B29FB4E5F2}" type="pres">
      <dgm:prSet presAssocID="{7229CC75-0438-4AB4-BD44-BB69EC44BB96}" presName="compNode" presStyleCnt="0"/>
      <dgm:spPr/>
    </dgm:pt>
    <dgm:pt modelId="{F42FDDD7-387D-4B68-AB1A-86BE8C033A92}" type="pres">
      <dgm:prSet presAssocID="{7229CC75-0438-4AB4-BD44-BB69EC44BB96}" presName="pictRect" presStyleLbl="node1" presStyleIdx="3" presStyleCnt="4"/>
      <dgm:spPr>
        <a:blipFill dpi="0" rotWithShape="1">
          <a:blip xmlns:r="http://schemas.openxmlformats.org/officeDocument/2006/relationships" r:embed="rId5">
            <a:extLst>
              <a:ext uri="{28A0092B-C50C-407E-A947-70E740481C1C}">
                <a14:useLocalDpi xmlns:a14="http://schemas.microsoft.com/office/drawing/2010/main" val="0"/>
              </a:ext>
            </a:extLst>
          </a:blip>
          <a:srcRect/>
          <a:stretch>
            <a:fillRect l="17479" t="2800" r="17479" b="2800"/>
          </a:stretch>
        </a:blipFill>
      </dgm:spPr>
    </dgm:pt>
    <dgm:pt modelId="{AC85A306-E378-4AAB-AA43-8D0351567F9E}" type="pres">
      <dgm:prSet presAssocID="{7229CC75-0438-4AB4-BD44-BB69EC44BB96}" presName="textRect" presStyleLbl="revTx" presStyleIdx="3" presStyleCnt="4">
        <dgm:presLayoutVars>
          <dgm:bulletEnabled val="1"/>
        </dgm:presLayoutVars>
      </dgm:prSet>
      <dgm:spPr/>
    </dgm:pt>
  </dgm:ptLst>
  <dgm:cxnLst>
    <dgm:cxn modelId="{E549A51F-7302-4954-B297-89C6F08291F2}" type="presOf" srcId="{255A52DB-0606-4377-BD39-124C3E7938CD}" destId="{07AC00B7-1F07-48F9-8DD9-40B71C45462D}" srcOrd="0" destOrd="0" presId="urn:microsoft.com/office/officeart/2005/8/layout/pList1"/>
    <dgm:cxn modelId="{9675C32C-F26B-4DF9-AABE-547F10402F58}" type="presOf" srcId="{772989C2-2A80-49A5-BBDB-2AF522E1F9ED}" destId="{4BF67196-8E8B-4EBB-960E-F25EC2D238CD}" srcOrd="0" destOrd="0" presId="urn:microsoft.com/office/officeart/2005/8/layout/pList1"/>
    <dgm:cxn modelId="{B1171C67-7EE5-4DA2-B364-3089C085AF27}" type="presOf" srcId="{2233F1A7-B99F-4ED7-B468-07E385CC4743}" destId="{A292B343-3818-4CA7-8F4A-242030CA4A7F}" srcOrd="0" destOrd="0" presId="urn:microsoft.com/office/officeart/2005/8/layout/pList1"/>
    <dgm:cxn modelId="{1550D64A-2BDE-4979-A0FA-95A7223A0014}" srcId="{C8F4B8DB-6C2B-4175-A026-7880B24A2635}" destId="{A379F479-AAFA-42D6-8413-4B2DBBB4AED1}" srcOrd="2" destOrd="0" parTransId="{340F8D1E-D4AF-4415-BCDC-F13355B4109C}" sibTransId="{772989C2-2A80-49A5-BBDB-2AF522E1F9ED}"/>
    <dgm:cxn modelId="{B20C0473-1C24-4339-88FE-5D29F45E27D6}" srcId="{C8F4B8DB-6C2B-4175-A026-7880B24A2635}" destId="{7229CC75-0438-4AB4-BD44-BB69EC44BB96}" srcOrd="3" destOrd="0" parTransId="{5179DF8B-C714-478D-BF2B-2A34A30F90BB}" sibTransId="{B7499B3B-EA23-4643-873B-EC394B1B50F9}"/>
    <dgm:cxn modelId="{76602A7B-8E8C-46B7-90DF-51489CB6090B}" srcId="{C8F4B8DB-6C2B-4175-A026-7880B24A2635}" destId="{255A52DB-0606-4377-BD39-124C3E7938CD}" srcOrd="0" destOrd="0" parTransId="{B7BCE8AE-8AF7-416F-BDAE-6F7E80A80676}" sibTransId="{2233F1A7-B99F-4ED7-B468-07E385CC4743}"/>
    <dgm:cxn modelId="{B9444991-121E-4A2A-8659-CA312B6897D1}" type="presOf" srcId="{A379F479-AAFA-42D6-8413-4B2DBBB4AED1}" destId="{B5DD1A68-90B2-4397-BFFA-2395BD79E2F0}" srcOrd="0" destOrd="0" presId="urn:microsoft.com/office/officeart/2005/8/layout/pList1"/>
    <dgm:cxn modelId="{4357D796-64BA-417A-A44D-045CB7F71E18}" type="presOf" srcId="{C6111D73-C854-4750-BEDF-7A475955A0DE}" destId="{50AEBFC8-E5E2-4C1D-B2A7-1615E38E6154}" srcOrd="0" destOrd="0" presId="urn:microsoft.com/office/officeart/2005/8/layout/pList1"/>
    <dgm:cxn modelId="{EC46E4BF-264F-48BC-BE03-99B7B79342B9}" type="presOf" srcId="{C8F4B8DB-6C2B-4175-A026-7880B24A2635}" destId="{031968BB-F6D3-468A-BF65-6B34B1C347E3}" srcOrd="0" destOrd="0" presId="urn:microsoft.com/office/officeart/2005/8/layout/pList1"/>
    <dgm:cxn modelId="{99C418CF-E836-4B9E-8CE3-57E1E0E40278}" srcId="{C8F4B8DB-6C2B-4175-A026-7880B24A2635}" destId="{C6111D73-C854-4750-BEDF-7A475955A0DE}" srcOrd="1" destOrd="0" parTransId="{232FE678-57BB-410A-BCA1-7BCC637CA3BF}" sibTransId="{99679F2D-1CBD-4B95-AE50-C1039EB3CE4B}"/>
    <dgm:cxn modelId="{228877EE-F48E-4E5F-B684-AB6B2B7A4242}" type="presOf" srcId="{99679F2D-1CBD-4B95-AE50-C1039EB3CE4B}" destId="{18607CAF-C4AF-4F94-B1F9-383EF37E9A42}" srcOrd="0" destOrd="0" presId="urn:microsoft.com/office/officeart/2005/8/layout/pList1"/>
    <dgm:cxn modelId="{55D1D7FF-2374-4FB7-A414-A8D50E42C6B0}" type="presOf" srcId="{7229CC75-0438-4AB4-BD44-BB69EC44BB96}" destId="{AC85A306-E378-4AAB-AA43-8D0351567F9E}" srcOrd="0" destOrd="0" presId="urn:microsoft.com/office/officeart/2005/8/layout/pList1"/>
    <dgm:cxn modelId="{9B312437-3CEB-4F82-BCA4-7880EE12A71C}" type="presParOf" srcId="{031968BB-F6D3-468A-BF65-6B34B1C347E3}" destId="{83A36787-0F5A-4096-B512-74F1B915F382}" srcOrd="0" destOrd="0" presId="urn:microsoft.com/office/officeart/2005/8/layout/pList1"/>
    <dgm:cxn modelId="{D5A66E5B-44DD-4526-9D56-65892FC602B7}" type="presParOf" srcId="{83A36787-0F5A-4096-B512-74F1B915F382}" destId="{208959BB-A9DD-4CE4-8E3C-CBD9B5E3787A}" srcOrd="0" destOrd="0" presId="urn:microsoft.com/office/officeart/2005/8/layout/pList1"/>
    <dgm:cxn modelId="{1F187496-CD7C-4E69-84A1-22E3933741A6}" type="presParOf" srcId="{83A36787-0F5A-4096-B512-74F1B915F382}" destId="{07AC00B7-1F07-48F9-8DD9-40B71C45462D}" srcOrd="1" destOrd="0" presId="urn:microsoft.com/office/officeart/2005/8/layout/pList1"/>
    <dgm:cxn modelId="{1D9BB2F7-2C62-4ABB-990B-691EC01FFB49}" type="presParOf" srcId="{031968BB-F6D3-468A-BF65-6B34B1C347E3}" destId="{A292B343-3818-4CA7-8F4A-242030CA4A7F}" srcOrd="1" destOrd="0" presId="urn:microsoft.com/office/officeart/2005/8/layout/pList1"/>
    <dgm:cxn modelId="{6CDC4BD5-85D1-4DA2-BD9C-7511A19807FB}" type="presParOf" srcId="{031968BB-F6D3-468A-BF65-6B34B1C347E3}" destId="{966F97EC-4C0B-48B2-9489-C11E6B138FBE}" srcOrd="2" destOrd="0" presId="urn:microsoft.com/office/officeart/2005/8/layout/pList1"/>
    <dgm:cxn modelId="{1367C998-CE99-488F-8173-A81A126EADFE}" type="presParOf" srcId="{966F97EC-4C0B-48B2-9489-C11E6B138FBE}" destId="{B9D58D1C-4466-4BB4-8E8F-A71EC319DF4A}" srcOrd="0" destOrd="0" presId="urn:microsoft.com/office/officeart/2005/8/layout/pList1"/>
    <dgm:cxn modelId="{41FDD2FF-99AF-49E1-A731-815D8EBD0385}" type="presParOf" srcId="{966F97EC-4C0B-48B2-9489-C11E6B138FBE}" destId="{50AEBFC8-E5E2-4C1D-B2A7-1615E38E6154}" srcOrd="1" destOrd="0" presId="urn:microsoft.com/office/officeart/2005/8/layout/pList1"/>
    <dgm:cxn modelId="{6A3A6D43-5C44-435E-871E-4C5029CA788C}" type="presParOf" srcId="{031968BB-F6D3-468A-BF65-6B34B1C347E3}" destId="{18607CAF-C4AF-4F94-B1F9-383EF37E9A42}" srcOrd="3" destOrd="0" presId="urn:microsoft.com/office/officeart/2005/8/layout/pList1"/>
    <dgm:cxn modelId="{48BCABB5-DDB9-4C98-8082-BB2E39ACDCF4}" type="presParOf" srcId="{031968BB-F6D3-468A-BF65-6B34B1C347E3}" destId="{92321976-9CA8-447B-BCBB-717662405C6C}" srcOrd="4" destOrd="0" presId="urn:microsoft.com/office/officeart/2005/8/layout/pList1"/>
    <dgm:cxn modelId="{31429CC3-4317-4634-A6BF-F3B163243665}" type="presParOf" srcId="{92321976-9CA8-447B-BCBB-717662405C6C}" destId="{B843E900-2D8F-4A4B-AA51-D371A0C6A597}" srcOrd="0" destOrd="0" presId="urn:microsoft.com/office/officeart/2005/8/layout/pList1"/>
    <dgm:cxn modelId="{86BF3692-EEB5-499B-BFC0-A3E3835F72E0}" type="presParOf" srcId="{92321976-9CA8-447B-BCBB-717662405C6C}" destId="{B5DD1A68-90B2-4397-BFFA-2395BD79E2F0}" srcOrd="1" destOrd="0" presId="urn:microsoft.com/office/officeart/2005/8/layout/pList1"/>
    <dgm:cxn modelId="{41DE58D0-C3E6-4607-84DE-AE1C7DADADE5}" type="presParOf" srcId="{031968BB-F6D3-468A-BF65-6B34B1C347E3}" destId="{4BF67196-8E8B-4EBB-960E-F25EC2D238CD}" srcOrd="5" destOrd="0" presId="urn:microsoft.com/office/officeart/2005/8/layout/pList1"/>
    <dgm:cxn modelId="{3A8AFECF-FD7D-4043-A533-350E30F7EDBB}" type="presParOf" srcId="{031968BB-F6D3-468A-BF65-6B34B1C347E3}" destId="{CDCC56DA-CBBE-43F5-80BD-C7B29FB4E5F2}" srcOrd="6" destOrd="0" presId="urn:microsoft.com/office/officeart/2005/8/layout/pList1"/>
    <dgm:cxn modelId="{C4A5FF24-9A34-4793-8346-D0A4D0132F88}" type="presParOf" srcId="{CDCC56DA-CBBE-43F5-80BD-C7B29FB4E5F2}" destId="{F42FDDD7-387D-4B68-AB1A-86BE8C033A92}" srcOrd="0" destOrd="0" presId="urn:microsoft.com/office/officeart/2005/8/layout/pList1"/>
    <dgm:cxn modelId="{77E0FDC3-DAD7-47F5-AD83-059A32011767}" type="presParOf" srcId="{CDCC56DA-CBBE-43F5-80BD-C7B29FB4E5F2}" destId="{AC85A306-E378-4AAB-AA43-8D0351567F9E}"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93ADFF2-401E-4943-92FF-E78383FED431}"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US"/>
        </a:p>
      </dgm:t>
    </dgm:pt>
    <dgm:pt modelId="{63F8FA31-419E-4731-B32A-EE0547332500}">
      <dgm:prSet phldrT="[Text]"/>
      <dgm:spPr/>
      <dgm:t>
        <a:bodyPr/>
        <a:lstStyle/>
        <a:p>
          <a:r>
            <a:rPr lang="en-US" dirty="0"/>
            <a:t>Order of the King’s </a:t>
          </a:r>
          <a:r>
            <a:rPr lang="en-US" dirty="0" err="1"/>
            <a:t>Missiliers</a:t>
          </a:r>
          <a:endParaRPr lang="en-US" dirty="0"/>
        </a:p>
      </dgm:t>
    </dgm:pt>
    <dgm:pt modelId="{46C9EC86-3E6F-4A7C-B8A1-F9BB8A9CF83B}" type="parTrans" cxnId="{E4D9ED29-D5A5-4F21-898D-9B6A5FC881C6}">
      <dgm:prSet/>
      <dgm:spPr/>
      <dgm:t>
        <a:bodyPr/>
        <a:lstStyle/>
        <a:p>
          <a:endParaRPr lang="en-US"/>
        </a:p>
      </dgm:t>
    </dgm:pt>
    <dgm:pt modelId="{35892AD9-059C-494D-BACE-03760ABBD159}" type="sibTrans" cxnId="{E4D9ED29-D5A5-4F21-898D-9B6A5FC881C6}">
      <dgm:prSet/>
      <dgm:spPr/>
      <dgm:t>
        <a:bodyPr/>
        <a:lstStyle/>
        <a:p>
          <a:endParaRPr lang="en-US"/>
        </a:p>
      </dgm:t>
    </dgm:pt>
    <dgm:pt modelId="{0B0AFABC-40CF-4485-A402-0136E546FCBE}">
      <dgm:prSet phldrT="[Text]"/>
      <dgm:spPr/>
      <dgm:t>
        <a:bodyPr/>
        <a:lstStyle/>
        <a:p>
          <a:r>
            <a:rPr lang="en-US" dirty="0"/>
            <a:t>Order of the Coral Branch</a:t>
          </a:r>
        </a:p>
      </dgm:t>
    </dgm:pt>
    <dgm:pt modelId="{D6F681E4-88A7-4DBC-A3E9-5E8BBA3C071D}" type="parTrans" cxnId="{FE3BC943-85DC-4CE9-A219-89BC5A81721A}">
      <dgm:prSet/>
      <dgm:spPr/>
      <dgm:t>
        <a:bodyPr/>
        <a:lstStyle/>
        <a:p>
          <a:endParaRPr lang="en-US"/>
        </a:p>
      </dgm:t>
    </dgm:pt>
    <dgm:pt modelId="{BEC6BEC2-F30C-4036-9606-CCF6C2DE8D88}" type="sibTrans" cxnId="{FE3BC943-85DC-4CE9-A219-89BC5A81721A}">
      <dgm:prSet/>
      <dgm:spPr/>
      <dgm:t>
        <a:bodyPr/>
        <a:lstStyle/>
        <a:p>
          <a:endParaRPr lang="en-US"/>
        </a:p>
      </dgm:t>
    </dgm:pt>
    <dgm:pt modelId="{44BFC455-2DCD-47EF-B947-F683D006FAFF}">
      <dgm:prSet phldrT="[Text]"/>
      <dgm:spPr/>
      <dgm:t>
        <a:bodyPr/>
        <a:lstStyle/>
        <a:p>
          <a:r>
            <a:rPr lang="en-US" dirty="0"/>
            <a:t>Order of the Opal</a:t>
          </a:r>
        </a:p>
      </dgm:t>
    </dgm:pt>
    <dgm:pt modelId="{AD547DC7-6124-4BD0-9ABF-B38848140E68}" type="parTrans" cxnId="{E64C2431-8BDA-463F-AC75-C83E616B6981}">
      <dgm:prSet/>
      <dgm:spPr/>
      <dgm:t>
        <a:bodyPr/>
        <a:lstStyle/>
        <a:p>
          <a:endParaRPr lang="en-US"/>
        </a:p>
      </dgm:t>
    </dgm:pt>
    <dgm:pt modelId="{815EEB90-A3FD-4D0A-8B02-08B0ACD20011}" type="sibTrans" cxnId="{E64C2431-8BDA-463F-AC75-C83E616B6981}">
      <dgm:prSet/>
      <dgm:spPr/>
      <dgm:t>
        <a:bodyPr/>
        <a:lstStyle/>
        <a:p>
          <a:endParaRPr lang="en-US"/>
        </a:p>
      </dgm:t>
    </dgm:pt>
    <dgm:pt modelId="{052D49BC-C8F8-463E-B7E8-4D30BF467A05}">
      <dgm:prSet phldrT="[Text]"/>
      <dgm:spPr/>
      <dgm:t>
        <a:bodyPr/>
        <a:lstStyle/>
        <a:p>
          <a:r>
            <a:rPr lang="en-US" dirty="0"/>
            <a:t>Order of the Quintain</a:t>
          </a:r>
        </a:p>
      </dgm:t>
    </dgm:pt>
    <dgm:pt modelId="{46C887F0-8C13-4C11-8FA6-A76256534601}" type="parTrans" cxnId="{2F2204DC-9319-4633-BE87-2A0305E044BE}">
      <dgm:prSet/>
      <dgm:spPr/>
      <dgm:t>
        <a:bodyPr/>
        <a:lstStyle/>
        <a:p>
          <a:endParaRPr lang="en-US"/>
        </a:p>
      </dgm:t>
    </dgm:pt>
    <dgm:pt modelId="{108972E1-B78B-400F-B306-DD2D3238DF9E}" type="sibTrans" cxnId="{2F2204DC-9319-4633-BE87-2A0305E044BE}">
      <dgm:prSet/>
      <dgm:spPr/>
      <dgm:t>
        <a:bodyPr/>
        <a:lstStyle/>
        <a:p>
          <a:endParaRPr lang="en-US"/>
        </a:p>
      </dgm:t>
    </dgm:pt>
    <dgm:pt modelId="{66A63F5B-12E5-42F6-8B9D-3B977C4925D8}" type="pres">
      <dgm:prSet presAssocID="{693ADFF2-401E-4943-92FF-E78383FED431}" presName="Name0" presStyleCnt="0">
        <dgm:presLayoutVars>
          <dgm:dir/>
          <dgm:resizeHandles val="exact"/>
        </dgm:presLayoutVars>
      </dgm:prSet>
      <dgm:spPr/>
    </dgm:pt>
    <dgm:pt modelId="{94BEF2CB-BC18-439F-8E11-E252B384C048}" type="pres">
      <dgm:prSet presAssocID="{63F8FA31-419E-4731-B32A-EE0547332500}" presName="compNode" presStyleCnt="0"/>
      <dgm:spPr/>
    </dgm:pt>
    <dgm:pt modelId="{A4D28034-15CC-4AB0-9D11-E51C553FEC5D}" type="pres">
      <dgm:prSet presAssocID="{63F8FA31-419E-4731-B32A-EE0547332500}" presName="pictRect" presStyleLbl="node1" presStyleIdx="0" presStyleCnt="4"/>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7480" t="2800" r="17480" b="2800"/>
          </a:stretch>
        </a:blipFill>
      </dgm:spPr>
    </dgm:pt>
    <dgm:pt modelId="{FCB82ACC-EECF-45C2-9D00-7A6F6F6F68AA}" type="pres">
      <dgm:prSet presAssocID="{63F8FA31-419E-4731-B32A-EE0547332500}" presName="textRect" presStyleLbl="revTx" presStyleIdx="0" presStyleCnt="4">
        <dgm:presLayoutVars>
          <dgm:bulletEnabled val="1"/>
        </dgm:presLayoutVars>
      </dgm:prSet>
      <dgm:spPr/>
    </dgm:pt>
    <dgm:pt modelId="{CB6B4E04-DFFE-4BE7-8141-7FD9457F40B7}" type="pres">
      <dgm:prSet presAssocID="{35892AD9-059C-494D-BACE-03760ABBD159}" presName="sibTrans" presStyleLbl="sibTrans2D1" presStyleIdx="0" presStyleCnt="0"/>
      <dgm:spPr/>
    </dgm:pt>
    <dgm:pt modelId="{170BB658-3621-42E7-B312-5FCBDC445493}" type="pres">
      <dgm:prSet presAssocID="{0B0AFABC-40CF-4485-A402-0136E546FCBE}" presName="compNode" presStyleCnt="0"/>
      <dgm:spPr/>
    </dgm:pt>
    <dgm:pt modelId="{A5EFEBAC-E5BE-4A68-89A9-5E301701A18B}" type="pres">
      <dgm:prSet presAssocID="{0B0AFABC-40CF-4485-A402-0136E546FCBE}" presName="pictRect" presStyleLbl="node1" presStyleIdx="1" presStyleCnt="4"/>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7480" t="2800" r="17480" b="2800"/>
          </a:stretch>
        </a:blipFill>
      </dgm:spPr>
    </dgm:pt>
    <dgm:pt modelId="{C6E362FC-7635-455C-B7B7-840B85B2A1C7}" type="pres">
      <dgm:prSet presAssocID="{0B0AFABC-40CF-4485-A402-0136E546FCBE}" presName="textRect" presStyleLbl="revTx" presStyleIdx="1" presStyleCnt="4">
        <dgm:presLayoutVars>
          <dgm:bulletEnabled val="1"/>
        </dgm:presLayoutVars>
      </dgm:prSet>
      <dgm:spPr/>
    </dgm:pt>
    <dgm:pt modelId="{48AD884B-DC06-4B89-B129-5D49B15BE545}" type="pres">
      <dgm:prSet presAssocID="{BEC6BEC2-F30C-4036-9606-CCF6C2DE8D88}" presName="sibTrans" presStyleLbl="sibTrans2D1" presStyleIdx="0" presStyleCnt="0"/>
      <dgm:spPr/>
    </dgm:pt>
    <dgm:pt modelId="{A91F00E7-3EE9-4D97-85BB-923792564DB4}" type="pres">
      <dgm:prSet presAssocID="{44BFC455-2DCD-47EF-B947-F683D006FAFF}" presName="compNode" presStyleCnt="0"/>
      <dgm:spPr/>
    </dgm:pt>
    <dgm:pt modelId="{949FFB58-8459-43CA-92A2-5CB9CCD36E91}" type="pres">
      <dgm:prSet presAssocID="{44BFC455-2DCD-47EF-B947-F683D006FAFF}" presName="pictRect" presStyleLbl="node1" presStyleIdx="2" presStyleCnt="4"/>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7480" t="2800" r="17480" b="2800"/>
          </a:stretch>
        </a:blipFill>
      </dgm:spPr>
    </dgm:pt>
    <dgm:pt modelId="{73A0521A-BB6D-4742-A25C-760D7AAEC1CE}" type="pres">
      <dgm:prSet presAssocID="{44BFC455-2DCD-47EF-B947-F683D006FAFF}" presName="textRect" presStyleLbl="revTx" presStyleIdx="2" presStyleCnt="4">
        <dgm:presLayoutVars>
          <dgm:bulletEnabled val="1"/>
        </dgm:presLayoutVars>
      </dgm:prSet>
      <dgm:spPr/>
    </dgm:pt>
    <dgm:pt modelId="{C4E9D834-D438-4B62-BC8F-6D733A962790}" type="pres">
      <dgm:prSet presAssocID="{815EEB90-A3FD-4D0A-8B02-08B0ACD20011}" presName="sibTrans" presStyleLbl="sibTrans2D1" presStyleIdx="0" presStyleCnt="0"/>
      <dgm:spPr/>
    </dgm:pt>
    <dgm:pt modelId="{BCC6429C-72C3-485A-BE7E-8AED7FA9A518}" type="pres">
      <dgm:prSet presAssocID="{052D49BC-C8F8-463E-B7E8-4D30BF467A05}" presName="compNode" presStyleCnt="0"/>
      <dgm:spPr/>
    </dgm:pt>
    <dgm:pt modelId="{D66D810C-69F8-413D-9D8E-16FDD0408FD6}" type="pres">
      <dgm:prSet presAssocID="{052D49BC-C8F8-463E-B7E8-4D30BF467A05}" presName="pictRect" presStyleLbl="node1" presStyleIdx="3" presStyleCnt="4"/>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7480" t="2800" r="17480" b="2800"/>
          </a:stretch>
        </a:blipFill>
      </dgm:spPr>
    </dgm:pt>
    <dgm:pt modelId="{96E8375A-FB98-4BA7-B9FF-38D15C225065}" type="pres">
      <dgm:prSet presAssocID="{052D49BC-C8F8-463E-B7E8-4D30BF467A05}" presName="textRect" presStyleLbl="revTx" presStyleIdx="3" presStyleCnt="4">
        <dgm:presLayoutVars>
          <dgm:bulletEnabled val="1"/>
        </dgm:presLayoutVars>
      </dgm:prSet>
      <dgm:spPr/>
    </dgm:pt>
  </dgm:ptLst>
  <dgm:cxnLst>
    <dgm:cxn modelId="{E4D9ED29-D5A5-4F21-898D-9B6A5FC881C6}" srcId="{693ADFF2-401E-4943-92FF-E78383FED431}" destId="{63F8FA31-419E-4731-B32A-EE0547332500}" srcOrd="0" destOrd="0" parTransId="{46C9EC86-3E6F-4A7C-B8A1-F9BB8A9CF83B}" sibTransId="{35892AD9-059C-494D-BACE-03760ABBD159}"/>
    <dgm:cxn modelId="{E1C62A2D-E355-4467-BFAD-F80AAB42BAD0}" type="presOf" srcId="{63F8FA31-419E-4731-B32A-EE0547332500}" destId="{FCB82ACC-EECF-45C2-9D00-7A6F6F6F68AA}" srcOrd="0" destOrd="0" presId="urn:microsoft.com/office/officeart/2005/8/layout/pList1"/>
    <dgm:cxn modelId="{E64C2431-8BDA-463F-AC75-C83E616B6981}" srcId="{693ADFF2-401E-4943-92FF-E78383FED431}" destId="{44BFC455-2DCD-47EF-B947-F683D006FAFF}" srcOrd="2" destOrd="0" parTransId="{AD547DC7-6124-4BD0-9ABF-B38848140E68}" sibTransId="{815EEB90-A3FD-4D0A-8B02-08B0ACD20011}"/>
    <dgm:cxn modelId="{E22C355C-3789-4FD5-98FB-0F97DD291218}" type="presOf" srcId="{44BFC455-2DCD-47EF-B947-F683D006FAFF}" destId="{73A0521A-BB6D-4742-A25C-760D7AAEC1CE}" srcOrd="0" destOrd="0" presId="urn:microsoft.com/office/officeart/2005/8/layout/pList1"/>
    <dgm:cxn modelId="{FE3BC943-85DC-4CE9-A219-89BC5A81721A}" srcId="{693ADFF2-401E-4943-92FF-E78383FED431}" destId="{0B0AFABC-40CF-4485-A402-0136E546FCBE}" srcOrd="1" destOrd="0" parTransId="{D6F681E4-88A7-4DBC-A3E9-5E8BBA3C071D}" sibTransId="{BEC6BEC2-F30C-4036-9606-CCF6C2DE8D88}"/>
    <dgm:cxn modelId="{6EDBB6B3-E680-48EF-9D2F-F990C82F411A}" type="presOf" srcId="{BEC6BEC2-F30C-4036-9606-CCF6C2DE8D88}" destId="{48AD884B-DC06-4B89-B129-5D49B15BE545}" srcOrd="0" destOrd="0" presId="urn:microsoft.com/office/officeart/2005/8/layout/pList1"/>
    <dgm:cxn modelId="{B9B9D1B9-CC2E-415F-9E86-7856E644A037}" type="presOf" srcId="{815EEB90-A3FD-4D0A-8B02-08B0ACD20011}" destId="{C4E9D834-D438-4B62-BC8F-6D733A962790}" srcOrd="0" destOrd="0" presId="urn:microsoft.com/office/officeart/2005/8/layout/pList1"/>
    <dgm:cxn modelId="{0C576CBD-0840-49C6-B0B5-D2301C2DB18B}" type="presOf" srcId="{0B0AFABC-40CF-4485-A402-0136E546FCBE}" destId="{C6E362FC-7635-455C-B7B7-840B85B2A1C7}" srcOrd="0" destOrd="0" presId="urn:microsoft.com/office/officeart/2005/8/layout/pList1"/>
    <dgm:cxn modelId="{4A73CCBE-40DF-4B1A-AFA4-9AEE7AE2087C}" type="presOf" srcId="{35892AD9-059C-494D-BACE-03760ABBD159}" destId="{CB6B4E04-DFFE-4BE7-8141-7FD9457F40B7}" srcOrd="0" destOrd="0" presId="urn:microsoft.com/office/officeart/2005/8/layout/pList1"/>
    <dgm:cxn modelId="{E42731BF-63AF-4A70-A954-5B6551F1A799}" type="presOf" srcId="{052D49BC-C8F8-463E-B7E8-4D30BF467A05}" destId="{96E8375A-FB98-4BA7-B9FF-38D15C225065}" srcOrd="0" destOrd="0" presId="urn:microsoft.com/office/officeart/2005/8/layout/pList1"/>
    <dgm:cxn modelId="{2F2204DC-9319-4633-BE87-2A0305E044BE}" srcId="{693ADFF2-401E-4943-92FF-E78383FED431}" destId="{052D49BC-C8F8-463E-B7E8-4D30BF467A05}" srcOrd="3" destOrd="0" parTransId="{46C887F0-8C13-4C11-8FA6-A76256534601}" sibTransId="{108972E1-B78B-400F-B306-DD2D3238DF9E}"/>
    <dgm:cxn modelId="{9526D7F9-CCB2-4527-A18E-22749CABBA66}" type="presOf" srcId="{693ADFF2-401E-4943-92FF-E78383FED431}" destId="{66A63F5B-12E5-42F6-8B9D-3B977C4925D8}" srcOrd="0" destOrd="0" presId="urn:microsoft.com/office/officeart/2005/8/layout/pList1"/>
    <dgm:cxn modelId="{B37C8D76-F6D4-4501-B2B5-A357402A678A}" type="presParOf" srcId="{66A63F5B-12E5-42F6-8B9D-3B977C4925D8}" destId="{94BEF2CB-BC18-439F-8E11-E252B384C048}" srcOrd="0" destOrd="0" presId="urn:microsoft.com/office/officeart/2005/8/layout/pList1"/>
    <dgm:cxn modelId="{EA6CC43B-8F16-4950-9ED1-D2EDA7C7FCD3}" type="presParOf" srcId="{94BEF2CB-BC18-439F-8E11-E252B384C048}" destId="{A4D28034-15CC-4AB0-9D11-E51C553FEC5D}" srcOrd="0" destOrd="0" presId="urn:microsoft.com/office/officeart/2005/8/layout/pList1"/>
    <dgm:cxn modelId="{71115973-03B6-4F4B-96C1-40DD4060244C}" type="presParOf" srcId="{94BEF2CB-BC18-439F-8E11-E252B384C048}" destId="{FCB82ACC-EECF-45C2-9D00-7A6F6F6F68AA}" srcOrd="1" destOrd="0" presId="urn:microsoft.com/office/officeart/2005/8/layout/pList1"/>
    <dgm:cxn modelId="{7C4A042E-A82E-471C-A4C5-967F7DE3AFA0}" type="presParOf" srcId="{66A63F5B-12E5-42F6-8B9D-3B977C4925D8}" destId="{CB6B4E04-DFFE-4BE7-8141-7FD9457F40B7}" srcOrd="1" destOrd="0" presId="urn:microsoft.com/office/officeart/2005/8/layout/pList1"/>
    <dgm:cxn modelId="{325B9BE2-C2BB-478F-ADC6-B51C56B75AEC}" type="presParOf" srcId="{66A63F5B-12E5-42F6-8B9D-3B977C4925D8}" destId="{170BB658-3621-42E7-B312-5FCBDC445493}" srcOrd="2" destOrd="0" presId="urn:microsoft.com/office/officeart/2005/8/layout/pList1"/>
    <dgm:cxn modelId="{FBBD2070-BA5E-4692-8385-89C3B2C977FA}" type="presParOf" srcId="{170BB658-3621-42E7-B312-5FCBDC445493}" destId="{A5EFEBAC-E5BE-4A68-89A9-5E301701A18B}" srcOrd="0" destOrd="0" presId="urn:microsoft.com/office/officeart/2005/8/layout/pList1"/>
    <dgm:cxn modelId="{23C06E8F-5F11-4335-AFE3-52AA93663A73}" type="presParOf" srcId="{170BB658-3621-42E7-B312-5FCBDC445493}" destId="{C6E362FC-7635-455C-B7B7-840B85B2A1C7}" srcOrd="1" destOrd="0" presId="urn:microsoft.com/office/officeart/2005/8/layout/pList1"/>
    <dgm:cxn modelId="{C14977CD-60CA-453C-8E35-1803CAA79171}" type="presParOf" srcId="{66A63F5B-12E5-42F6-8B9D-3B977C4925D8}" destId="{48AD884B-DC06-4B89-B129-5D49B15BE545}" srcOrd="3" destOrd="0" presId="urn:microsoft.com/office/officeart/2005/8/layout/pList1"/>
    <dgm:cxn modelId="{A066FAFB-F482-466C-A76B-F2F5993E3099}" type="presParOf" srcId="{66A63F5B-12E5-42F6-8B9D-3B977C4925D8}" destId="{A91F00E7-3EE9-4D97-85BB-923792564DB4}" srcOrd="4" destOrd="0" presId="urn:microsoft.com/office/officeart/2005/8/layout/pList1"/>
    <dgm:cxn modelId="{E5BEA2CA-8F37-4514-B7D0-09E7072CD582}" type="presParOf" srcId="{A91F00E7-3EE9-4D97-85BB-923792564DB4}" destId="{949FFB58-8459-43CA-92A2-5CB9CCD36E91}" srcOrd="0" destOrd="0" presId="urn:microsoft.com/office/officeart/2005/8/layout/pList1"/>
    <dgm:cxn modelId="{F3E19B19-1D97-4924-BFB1-F2A5F3499B02}" type="presParOf" srcId="{A91F00E7-3EE9-4D97-85BB-923792564DB4}" destId="{73A0521A-BB6D-4742-A25C-760D7AAEC1CE}" srcOrd="1" destOrd="0" presId="urn:microsoft.com/office/officeart/2005/8/layout/pList1"/>
    <dgm:cxn modelId="{D1DD8E09-2F97-43E9-B62B-77B1624DED2E}" type="presParOf" srcId="{66A63F5B-12E5-42F6-8B9D-3B977C4925D8}" destId="{C4E9D834-D438-4B62-BC8F-6D733A962790}" srcOrd="5" destOrd="0" presId="urn:microsoft.com/office/officeart/2005/8/layout/pList1"/>
    <dgm:cxn modelId="{CF21212F-54E3-4C89-8220-7BC7AC62985C}" type="presParOf" srcId="{66A63F5B-12E5-42F6-8B9D-3B977C4925D8}" destId="{BCC6429C-72C3-485A-BE7E-8AED7FA9A518}" srcOrd="6" destOrd="0" presId="urn:microsoft.com/office/officeart/2005/8/layout/pList1"/>
    <dgm:cxn modelId="{D0754084-299A-4FAB-BBCF-113FE5B67C09}" type="presParOf" srcId="{BCC6429C-72C3-485A-BE7E-8AED7FA9A518}" destId="{D66D810C-69F8-413D-9D8E-16FDD0408FD6}" srcOrd="0" destOrd="0" presId="urn:microsoft.com/office/officeart/2005/8/layout/pList1"/>
    <dgm:cxn modelId="{6B7702CB-0BEF-4A15-A23B-44BBED5CD11E}" type="presParOf" srcId="{BCC6429C-72C3-485A-BE7E-8AED7FA9A518}" destId="{96E8375A-FB98-4BA7-B9FF-38D15C225065}" srcOrd="1" destOrd="0" presId="urn:microsoft.com/office/officeart/2005/8/layout/p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83EA288-5E42-421D-A845-333546E4CB6E}"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US"/>
        </a:p>
      </dgm:t>
    </dgm:pt>
    <dgm:pt modelId="{4BE90E4A-A32B-437D-A534-E38A639068CA}">
      <dgm:prSet phldrT="[Text]"/>
      <dgm:spPr/>
      <dgm:t>
        <a:bodyPr/>
        <a:lstStyle/>
        <a:p>
          <a:r>
            <a:rPr lang="en-US" dirty="0"/>
            <a:t>Grant of Arms</a:t>
          </a:r>
        </a:p>
      </dgm:t>
    </dgm:pt>
    <dgm:pt modelId="{43147111-9322-41EE-810B-FB5455331A16}" type="parTrans" cxnId="{3AB69539-26A3-4F7B-A8B7-EECE26090D1E}">
      <dgm:prSet/>
      <dgm:spPr/>
      <dgm:t>
        <a:bodyPr/>
        <a:lstStyle/>
        <a:p>
          <a:endParaRPr lang="en-US"/>
        </a:p>
      </dgm:t>
    </dgm:pt>
    <dgm:pt modelId="{5C4F75DD-589A-4600-B9E8-4E73388E5F52}" type="sibTrans" cxnId="{3AB69539-26A3-4F7B-A8B7-EECE26090D1E}">
      <dgm:prSet/>
      <dgm:spPr/>
      <dgm:t>
        <a:bodyPr/>
        <a:lstStyle/>
        <a:p>
          <a:endParaRPr lang="en-US"/>
        </a:p>
      </dgm:t>
    </dgm:pt>
    <dgm:pt modelId="{9B8AE8D6-0403-4A31-A50B-A7C74E9E609B}">
      <dgm:prSet phldrT="[Text]"/>
      <dgm:spPr/>
      <dgm:t>
        <a:bodyPr/>
        <a:lstStyle/>
        <a:p>
          <a:r>
            <a:rPr lang="en-US" dirty="0"/>
            <a:t>Order of the White Scarf</a:t>
          </a:r>
        </a:p>
      </dgm:t>
    </dgm:pt>
    <dgm:pt modelId="{BB0CE73D-556B-4A64-9B1E-3C0CE0B3F062}" type="parTrans" cxnId="{71C0EFBD-928F-46D9-BC1A-47F28DE70B6C}">
      <dgm:prSet/>
      <dgm:spPr/>
      <dgm:t>
        <a:bodyPr/>
        <a:lstStyle/>
        <a:p>
          <a:endParaRPr lang="en-US"/>
        </a:p>
      </dgm:t>
    </dgm:pt>
    <dgm:pt modelId="{BC7D69D7-5837-4F40-8612-629F76879018}" type="sibTrans" cxnId="{71C0EFBD-928F-46D9-BC1A-47F28DE70B6C}">
      <dgm:prSet/>
      <dgm:spPr/>
      <dgm:t>
        <a:bodyPr/>
        <a:lstStyle/>
        <a:p>
          <a:endParaRPr lang="en-US"/>
        </a:p>
      </dgm:t>
    </dgm:pt>
    <dgm:pt modelId="{8D46B482-0C11-4550-84B1-D2ACE98FBF4D}">
      <dgm:prSet phldrT="[Text]"/>
      <dgm:spPr/>
      <dgm:t>
        <a:bodyPr/>
        <a:lstStyle/>
        <a:p>
          <a:r>
            <a:rPr lang="en-US" dirty="0"/>
            <a:t>Order of the Sea Stag</a:t>
          </a:r>
        </a:p>
      </dgm:t>
    </dgm:pt>
    <dgm:pt modelId="{8F7ACCCF-3559-4B03-A107-C7EC0A74CA16}" type="parTrans" cxnId="{D0483C77-3601-4C4E-9E28-AA3052FE4DB5}">
      <dgm:prSet/>
      <dgm:spPr/>
      <dgm:t>
        <a:bodyPr/>
        <a:lstStyle/>
        <a:p>
          <a:endParaRPr lang="en-US"/>
        </a:p>
      </dgm:t>
    </dgm:pt>
    <dgm:pt modelId="{C20D65FF-052F-4DF0-BFF8-72D1CDA0DEDC}" type="sibTrans" cxnId="{D0483C77-3601-4C4E-9E28-AA3052FE4DB5}">
      <dgm:prSet/>
      <dgm:spPr/>
      <dgm:t>
        <a:bodyPr/>
        <a:lstStyle/>
        <a:p>
          <a:endParaRPr lang="en-US"/>
        </a:p>
      </dgm:t>
    </dgm:pt>
    <dgm:pt modelId="{FD1ABD6A-3256-4997-903A-1666DCA3F7F8}">
      <dgm:prSet phldrT="[Text]"/>
      <dgm:spPr/>
      <dgm:t>
        <a:bodyPr/>
        <a:lstStyle/>
        <a:p>
          <a:r>
            <a:rPr lang="en-US" dirty="0"/>
            <a:t>Order of the Kraken</a:t>
          </a:r>
        </a:p>
      </dgm:t>
    </dgm:pt>
    <dgm:pt modelId="{7CDD7A27-04E8-4294-9BB1-0243B3DB4DFB}" type="parTrans" cxnId="{0A85277C-5409-4F9F-A4A1-1AEAD613669F}">
      <dgm:prSet/>
      <dgm:spPr/>
      <dgm:t>
        <a:bodyPr/>
        <a:lstStyle/>
        <a:p>
          <a:endParaRPr lang="en-US"/>
        </a:p>
      </dgm:t>
    </dgm:pt>
    <dgm:pt modelId="{E92F53AF-C6EA-4948-AF84-2A42438B10FB}" type="sibTrans" cxnId="{0A85277C-5409-4F9F-A4A1-1AEAD613669F}">
      <dgm:prSet/>
      <dgm:spPr/>
      <dgm:t>
        <a:bodyPr/>
        <a:lstStyle/>
        <a:p>
          <a:endParaRPr lang="en-US"/>
        </a:p>
      </dgm:t>
    </dgm:pt>
    <dgm:pt modelId="{0AB93C38-2BF8-437F-833C-0ACFA8CBBC7F}" type="pres">
      <dgm:prSet presAssocID="{583EA288-5E42-421D-A845-333546E4CB6E}" presName="Name0" presStyleCnt="0">
        <dgm:presLayoutVars>
          <dgm:dir/>
          <dgm:resizeHandles val="exact"/>
        </dgm:presLayoutVars>
      </dgm:prSet>
      <dgm:spPr/>
    </dgm:pt>
    <dgm:pt modelId="{8D3DCDE1-0B82-4A4C-8273-760A90448923}" type="pres">
      <dgm:prSet presAssocID="{4BE90E4A-A32B-437D-A534-E38A639068CA}" presName="compNode" presStyleCnt="0"/>
      <dgm:spPr/>
    </dgm:pt>
    <dgm:pt modelId="{D78B2E17-C8CB-464E-B55C-9C6E4B954799}" type="pres">
      <dgm:prSet presAssocID="{4BE90E4A-A32B-437D-A534-E38A639068CA}" presName="pictRect" presStyleLbl="node1" presStyleIdx="0" presStyleCnt="4"/>
      <dgm:spPr>
        <a:blipFill dpi="0"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6911" t="-5066" r="-6911" b="-5066"/>
          </a:stretch>
        </a:blipFill>
      </dgm:spPr>
      <dgm:extLst>
        <a:ext uri="{E40237B7-FDA0-4F09-8148-C483321AD2D9}">
          <dgm14:cNvPr xmlns:dgm14="http://schemas.microsoft.com/office/drawing/2010/diagram" id="0" name="" descr="Scroll with solid fill"/>
        </a:ext>
      </dgm:extLst>
    </dgm:pt>
    <dgm:pt modelId="{739C366B-6AB0-40F5-BE4E-11219F71A930}" type="pres">
      <dgm:prSet presAssocID="{4BE90E4A-A32B-437D-A534-E38A639068CA}" presName="textRect" presStyleLbl="revTx" presStyleIdx="0" presStyleCnt="4">
        <dgm:presLayoutVars>
          <dgm:bulletEnabled val="1"/>
        </dgm:presLayoutVars>
      </dgm:prSet>
      <dgm:spPr/>
    </dgm:pt>
    <dgm:pt modelId="{CB0924D2-8611-41EE-8FA7-381FA1288120}" type="pres">
      <dgm:prSet presAssocID="{5C4F75DD-589A-4600-B9E8-4E73388E5F52}" presName="sibTrans" presStyleLbl="sibTrans2D1" presStyleIdx="0" presStyleCnt="0"/>
      <dgm:spPr/>
    </dgm:pt>
    <dgm:pt modelId="{8FC40117-8077-432E-97E4-C0FF381AA53D}" type="pres">
      <dgm:prSet presAssocID="{9B8AE8D6-0403-4A31-A50B-A7C74E9E609B}" presName="compNode" presStyleCnt="0"/>
      <dgm:spPr/>
    </dgm:pt>
    <dgm:pt modelId="{9B356A8B-A8AD-415E-9AFA-BD737891E815}" type="pres">
      <dgm:prSet presAssocID="{9B8AE8D6-0403-4A31-A50B-A7C74E9E609B}" presName="pictRect" presStyleLbl="node1" presStyleIdx="1" presStyleCnt="4"/>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7479" t="2800" r="17479" b="2800"/>
          </a:stretch>
        </a:blipFill>
      </dgm:spPr>
    </dgm:pt>
    <dgm:pt modelId="{7319EDDE-EF52-4744-951D-0B81F9720CA9}" type="pres">
      <dgm:prSet presAssocID="{9B8AE8D6-0403-4A31-A50B-A7C74E9E609B}" presName="textRect" presStyleLbl="revTx" presStyleIdx="1" presStyleCnt="4">
        <dgm:presLayoutVars>
          <dgm:bulletEnabled val="1"/>
        </dgm:presLayoutVars>
      </dgm:prSet>
      <dgm:spPr/>
    </dgm:pt>
    <dgm:pt modelId="{BF2B0710-1A75-40A6-A98B-ADD1E9641BB0}" type="pres">
      <dgm:prSet presAssocID="{BC7D69D7-5837-4F40-8612-629F76879018}" presName="sibTrans" presStyleLbl="sibTrans2D1" presStyleIdx="0" presStyleCnt="0"/>
      <dgm:spPr/>
    </dgm:pt>
    <dgm:pt modelId="{6FA8DFD9-4D7F-477F-A72F-A7089E4FC26E}" type="pres">
      <dgm:prSet presAssocID="{8D46B482-0C11-4550-84B1-D2ACE98FBF4D}" presName="compNode" presStyleCnt="0"/>
      <dgm:spPr/>
    </dgm:pt>
    <dgm:pt modelId="{3E7DC75D-77C8-4967-B2EA-BCBBA027EB45}" type="pres">
      <dgm:prSet presAssocID="{8D46B482-0C11-4550-84B1-D2ACE98FBF4D}" presName="pictRect" presStyleLbl="node1" presStyleIdx="2" presStyleCnt="4"/>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7479" t="2800" r="17479" b="2800"/>
          </a:stretch>
        </a:blipFill>
      </dgm:spPr>
    </dgm:pt>
    <dgm:pt modelId="{C8433D6E-8F19-41E4-9596-5BF5897893E4}" type="pres">
      <dgm:prSet presAssocID="{8D46B482-0C11-4550-84B1-D2ACE98FBF4D}" presName="textRect" presStyleLbl="revTx" presStyleIdx="2" presStyleCnt="4">
        <dgm:presLayoutVars>
          <dgm:bulletEnabled val="1"/>
        </dgm:presLayoutVars>
      </dgm:prSet>
      <dgm:spPr/>
    </dgm:pt>
    <dgm:pt modelId="{4A93AC68-CB6F-4F08-81BC-2FD56B80FE88}" type="pres">
      <dgm:prSet presAssocID="{C20D65FF-052F-4DF0-BFF8-72D1CDA0DEDC}" presName="sibTrans" presStyleLbl="sibTrans2D1" presStyleIdx="0" presStyleCnt="0"/>
      <dgm:spPr/>
    </dgm:pt>
    <dgm:pt modelId="{D100DACD-5571-4687-A22D-ACCB98FF2C9A}" type="pres">
      <dgm:prSet presAssocID="{FD1ABD6A-3256-4997-903A-1666DCA3F7F8}" presName="compNode" presStyleCnt="0"/>
      <dgm:spPr/>
    </dgm:pt>
    <dgm:pt modelId="{159176F1-356D-43DE-AE0C-5C86C64A8233}" type="pres">
      <dgm:prSet presAssocID="{FD1ABD6A-3256-4997-903A-1666DCA3F7F8}" presName="pictRect" presStyleLbl="node1" presStyleIdx="3" presStyleCnt="4"/>
      <dgm:spPr>
        <a:blipFill dpi="0" rotWithShape="1">
          <a:blip xmlns:r="http://schemas.openxmlformats.org/officeDocument/2006/relationships" r:embed="rId5">
            <a:extLst>
              <a:ext uri="{28A0092B-C50C-407E-A947-70E740481C1C}">
                <a14:useLocalDpi xmlns:a14="http://schemas.microsoft.com/office/drawing/2010/main" val="0"/>
              </a:ext>
            </a:extLst>
          </a:blip>
          <a:srcRect/>
          <a:stretch>
            <a:fillRect l="17479" t="2800" r="17479" b="2800"/>
          </a:stretch>
        </a:blipFill>
      </dgm:spPr>
    </dgm:pt>
    <dgm:pt modelId="{797573FD-4CC3-4188-A351-09D8772EF952}" type="pres">
      <dgm:prSet presAssocID="{FD1ABD6A-3256-4997-903A-1666DCA3F7F8}" presName="textRect" presStyleLbl="revTx" presStyleIdx="3" presStyleCnt="4">
        <dgm:presLayoutVars>
          <dgm:bulletEnabled val="1"/>
        </dgm:presLayoutVars>
      </dgm:prSet>
      <dgm:spPr/>
    </dgm:pt>
  </dgm:ptLst>
  <dgm:cxnLst>
    <dgm:cxn modelId="{17686B13-33E6-4202-A361-4C684CE0ACAA}" type="presOf" srcId="{BC7D69D7-5837-4F40-8612-629F76879018}" destId="{BF2B0710-1A75-40A6-A98B-ADD1E9641BB0}" srcOrd="0" destOrd="0" presId="urn:microsoft.com/office/officeart/2005/8/layout/pList1"/>
    <dgm:cxn modelId="{01A27B13-0F93-41F8-ACBB-B50F461CC886}" type="presOf" srcId="{C20D65FF-052F-4DF0-BFF8-72D1CDA0DEDC}" destId="{4A93AC68-CB6F-4F08-81BC-2FD56B80FE88}" srcOrd="0" destOrd="0" presId="urn:microsoft.com/office/officeart/2005/8/layout/pList1"/>
    <dgm:cxn modelId="{9069B815-72F8-43BD-B50E-701C868FB032}" type="presOf" srcId="{9B8AE8D6-0403-4A31-A50B-A7C74E9E609B}" destId="{7319EDDE-EF52-4744-951D-0B81F9720CA9}" srcOrd="0" destOrd="0" presId="urn:microsoft.com/office/officeart/2005/8/layout/pList1"/>
    <dgm:cxn modelId="{3AB69539-26A3-4F7B-A8B7-EECE26090D1E}" srcId="{583EA288-5E42-421D-A845-333546E4CB6E}" destId="{4BE90E4A-A32B-437D-A534-E38A639068CA}" srcOrd="0" destOrd="0" parTransId="{43147111-9322-41EE-810B-FB5455331A16}" sibTransId="{5C4F75DD-589A-4600-B9E8-4E73388E5F52}"/>
    <dgm:cxn modelId="{F2CB9F65-4940-437C-BFF2-9CBA6D7D3A85}" type="presOf" srcId="{FD1ABD6A-3256-4997-903A-1666DCA3F7F8}" destId="{797573FD-4CC3-4188-A351-09D8772EF952}" srcOrd="0" destOrd="0" presId="urn:microsoft.com/office/officeart/2005/8/layout/pList1"/>
    <dgm:cxn modelId="{4B4AE248-722B-4618-AE9D-FE748E01E3E5}" type="presOf" srcId="{4BE90E4A-A32B-437D-A534-E38A639068CA}" destId="{739C366B-6AB0-40F5-BE4E-11219F71A930}" srcOrd="0" destOrd="0" presId="urn:microsoft.com/office/officeart/2005/8/layout/pList1"/>
    <dgm:cxn modelId="{D0483C77-3601-4C4E-9E28-AA3052FE4DB5}" srcId="{583EA288-5E42-421D-A845-333546E4CB6E}" destId="{8D46B482-0C11-4550-84B1-D2ACE98FBF4D}" srcOrd="2" destOrd="0" parTransId="{8F7ACCCF-3559-4B03-A107-C7EC0A74CA16}" sibTransId="{C20D65FF-052F-4DF0-BFF8-72D1CDA0DEDC}"/>
    <dgm:cxn modelId="{0A85277C-5409-4F9F-A4A1-1AEAD613669F}" srcId="{583EA288-5E42-421D-A845-333546E4CB6E}" destId="{FD1ABD6A-3256-4997-903A-1666DCA3F7F8}" srcOrd="3" destOrd="0" parTransId="{7CDD7A27-04E8-4294-9BB1-0243B3DB4DFB}" sibTransId="{E92F53AF-C6EA-4948-AF84-2A42438B10FB}"/>
    <dgm:cxn modelId="{6B39CF8B-314E-45CD-A071-33469DEDA8BC}" type="presOf" srcId="{8D46B482-0C11-4550-84B1-D2ACE98FBF4D}" destId="{C8433D6E-8F19-41E4-9596-5BF5897893E4}" srcOrd="0" destOrd="0" presId="urn:microsoft.com/office/officeart/2005/8/layout/pList1"/>
    <dgm:cxn modelId="{451F0E93-8785-4060-B0E8-0CD46D144062}" type="presOf" srcId="{5C4F75DD-589A-4600-B9E8-4E73388E5F52}" destId="{CB0924D2-8611-41EE-8FA7-381FA1288120}" srcOrd="0" destOrd="0" presId="urn:microsoft.com/office/officeart/2005/8/layout/pList1"/>
    <dgm:cxn modelId="{71C0EFBD-928F-46D9-BC1A-47F28DE70B6C}" srcId="{583EA288-5E42-421D-A845-333546E4CB6E}" destId="{9B8AE8D6-0403-4A31-A50B-A7C74E9E609B}" srcOrd="1" destOrd="0" parTransId="{BB0CE73D-556B-4A64-9B1E-3C0CE0B3F062}" sibTransId="{BC7D69D7-5837-4F40-8612-629F76879018}"/>
    <dgm:cxn modelId="{656B8DD5-61CC-4885-9E16-5755444ADE9F}" type="presOf" srcId="{583EA288-5E42-421D-A845-333546E4CB6E}" destId="{0AB93C38-2BF8-437F-833C-0ACFA8CBBC7F}" srcOrd="0" destOrd="0" presId="urn:microsoft.com/office/officeart/2005/8/layout/pList1"/>
    <dgm:cxn modelId="{149CDDE3-8309-4F36-82E5-3F55AC1CC5BF}" type="presParOf" srcId="{0AB93C38-2BF8-437F-833C-0ACFA8CBBC7F}" destId="{8D3DCDE1-0B82-4A4C-8273-760A90448923}" srcOrd="0" destOrd="0" presId="urn:microsoft.com/office/officeart/2005/8/layout/pList1"/>
    <dgm:cxn modelId="{2C65F8CA-9A02-43CA-80EE-4DA8668D1FA8}" type="presParOf" srcId="{8D3DCDE1-0B82-4A4C-8273-760A90448923}" destId="{D78B2E17-C8CB-464E-B55C-9C6E4B954799}" srcOrd="0" destOrd="0" presId="urn:microsoft.com/office/officeart/2005/8/layout/pList1"/>
    <dgm:cxn modelId="{F9915312-378B-41A0-81D6-A7BDC77D19BA}" type="presParOf" srcId="{8D3DCDE1-0B82-4A4C-8273-760A90448923}" destId="{739C366B-6AB0-40F5-BE4E-11219F71A930}" srcOrd="1" destOrd="0" presId="urn:microsoft.com/office/officeart/2005/8/layout/pList1"/>
    <dgm:cxn modelId="{E645BA1F-A443-41DF-9532-65B272528E75}" type="presParOf" srcId="{0AB93C38-2BF8-437F-833C-0ACFA8CBBC7F}" destId="{CB0924D2-8611-41EE-8FA7-381FA1288120}" srcOrd="1" destOrd="0" presId="urn:microsoft.com/office/officeart/2005/8/layout/pList1"/>
    <dgm:cxn modelId="{49EB270C-5C17-4E74-B776-94DB5ABBCD88}" type="presParOf" srcId="{0AB93C38-2BF8-437F-833C-0ACFA8CBBC7F}" destId="{8FC40117-8077-432E-97E4-C0FF381AA53D}" srcOrd="2" destOrd="0" presId="urn:microsoft.com/office/officeart/2005/8/layout/pList1"/>
    <dgm:cxn modelId="{FFC2ABEF-785E-4546-B75F-6FD29194A22B}" type="presParOf" srcId="{8FC40117-8077-432E-97E4-C0FF381AA53D}" destId="{9B356A8B-A8AD-415E-9AFA-BD737891E815}" srcOrd="0" destOrd="0" presId="urn:microsoft.com/office/officeart/2005/8/layout/pList1"/>
    <dgm:cxn modelId="{C5E7B713-9EB2-4A30-85CC-9B2B2CA0A29F}" type="presParOf" srcId="{8FC40117-8077-432E-97E4-C0FF381AA53D}" destId="{7319EDDE-EF52-4744-951D-0B81F9720CA9}" srcOrd="1" destOrd="0" presId="urn:microsoft.com/office/officeart/2005/8/layout/pList1"/>
    <dgm:cxn modelId="{C691A17B-868F-4547-9D0A-EB044F85D45D}" type="presParOf" srcId="{0AB93C38-2BF8-437F-833C-0ACFA8CBBC7F}" destId="{BF2B0710-1A75-40A6-A98B-ADD1E9641BB0}" srcOrd="3" destOrd="0" presId="urn:microsoft.com/office/officeart/2005/8/layout/pList1"/>
    <dgm:cxn modelId="{9E0E187F-B763-419A-BD81-12638829507E}" type="presParOf" srcId="{0AB93C38-2BF8-437F-833C-0ACFA8CBBC7F}" destId="{6FA8DFD9-4D7F-477F-A72F-A7089E4FC26E}" srcOrd="4" destOrd="0" presId="urn:microsoft.com/office/officeart/2005/8/layout/pList1"/>
    <dgm:cxn modelId="{0E1051DE-95E5-4127-97A3-F715E9E9D6CC}" type="presParOf" srcId="{6FA8DFD9-4D7F-477F-A72F-A7089E4FC26E}" destId="{3E7DC75D-77C8-4967-B2EA-BCBBA027EB45}" srcOrd="0" destOrd="0" presId="urn:microsoft.com/office/officeart/2005/8/layout/pList1"/>
    <dgm:cxn modelId="{C97E64CF-ADC5-4A52-89FA-A4A1802BC616}" type="presParOf" srcId="{6FA8DFD9-4D7F-477F-A72F-A7089E4FC26E}" destId="{C8433D6E-8F19-41E4-9596-5BF5897893E4}" srcOrd="1" destOrd="0" presId="urn:microsoft.com/office/officeart/2005/8/layout/pList1"/>
    <dgm:cxn modelId="{2A3B77C7-9AE5-4952-A692-7B32FF92D5CA}" type="presParOf" srcId="{0AB93C38-2BF8-437F-833C-0ACFA8CBBC7F}" destId="{4A93AC68-CB6F-4F08-81BC-2FD56B80FE88}" srcOrd="5" destOrd="0" presId="urn:microsoft.com/office/officeart/2005/8/layout/pList1"/>
    <dgm:cxn modelId="{47D25035-713E-49AA-A867-D8069F44B612}" type="presParOf" srcId="{0AB93C38-2BF8-437F-833C-0ACFA8CBBC7F}" destId="{D100DACD-5571-4687-A22D-ACCB98FF2C9A}" srcOrd="6" destOrd="0" presId="urn:microsoft.com/office/officeart/2005/8/layout/pList1"/>
    <dgm:cxn modelId="{D7ED835F-0A73-4559-BB17-0D079D40898D}" type="presParOf" srcId="{D100DACD-5571-4687-A22D-ACCB98FF2C9A}" destId="{159176F1-356D-43DE-AE0C-5C86C64A8233}" srcOrd="0" destOrd="0" presId="urn:microsoft.com/office/officeart/2005/8/layout/pList1"/>
    <dgm:cxn modelId="{FCD6B94A-5E9D-494A-800C-DD546A3CE76A}" type="presParOf" srcId="{D100DACD-5571-4687-A22D-ACCB98FF2C9A}" destId="{797573FD-4CC3-4188-A351-09D8772EF952}"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AB0F591-F0BC-43D0-A16A-AEEBB7FE6212}"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US"/>
        </a:p>
      </dgm:t>
    </dgm:pt>
    <dgm:pt modelId="{F34AABF5-9B93-4F28-99DE-363143B0EC3A}">
      <dgm:prSet phldrT="[Text]"/>
      <dgm:spPr/>
      <dgm:t>
        <a:bodyPr/>
        <a:lstStyle/>
        <a:p>
          <a:r>
            <a:rPr lang="en-US" dirty="0"/>
            <a:t>Order of the Yew Bow</a:t>
          </a:r>
        </a:p>
      </dgm:t>
    </dgm:pt>
    <dgm:pt modelId="{AC1D2191-A02B-413C-881D-2029BB2F37F7}" type="parTrans" cxnId="{6C4BD99B-4F24-4261-8D93-576D6D410A9E}">
      <dgm:prSet/>
      <dgm:spPr/>
      <dgm:t>
        <a:bodyPr/>
        <a:lstStyle/>
        <a:p>
          <a:endParaRPr lang="en-US"/>
        </a:p>
      </dgm:t>
    </dgm:pt>
    <dgm:pt modelId="{2FA06458-87F6-4A27-A24F-B25266DC8C24}" type="sibTrans" cxnId="{6C4BD99B-4F24-4261-8D93-576D6D410A9E}">
      <dgm:prSet/>
      <dgm:spPr/>
      <dgm:t>
        <a:bodyPr/>
        <a:lstStyle/>
        <a:p>
          <a:endParaRPr lang="en-US"/>
        </a:p>
      </dgm:t>
    </dgm:pt>
    <dgm:pt modelId="{AF98E36A-949C-4853-873E-0F2C4FC804B1}">
      <dgm:prSet phldrT="[Text]"/>
      <dgm:spPr/>
      <dgm:t>
        <a:bodyPr/>
        <a:lstStyle/>
        <a:p>
          <a:r>
            <a:rPr lang="en-US" dirty="0"/>
            <a:t>Order of the Pearl</a:t>
          </a:r>
        </a:p>
      </dgm:t>
    </dgm:pt>
    <dgm:pt modelId="{328776B6-228A-4D4B-8EC4-337C97B599C4}" type="parTrans" cxnId="{BDB106DE-8A13-4635-9790-EEEB53A52494}">
      <dgm:prSet/>
      <dgm:spPr/>
      <dgm:t>
        <a:bodyPr/>
        <a:lstStyle/>
        <a:p>
          <a:endParaRPr lang="en-US"/>
        </a:p>
      </dgm:t>
    </dgm:pt>
    <dgm:pt modelId="{D0930465-AE67-4141-991F-58BB3E02767C}" type="sibTrans" cxnId="{BDB106DE-8A13-4635-9790-EEEB53A52494}">
      <dgm:prSet/>
      <dgm:spPr/>
      <dgm:t>
        <a:bodyPr/>
        <a:lstStyle/>
        <a:p>
          <a:endParaRPr lang="en-US"/>
        </a:p>
      </dgm:t>
    </dgm:pt>
    <dgm:pt modelId="{756650C1-49FB-4984-B5EF-C26ABF6010DE}">
      <dgm:prSet phldrT="[Text]"/>
      <dgm:spPr/>
      <dgm:t>
        <a:bodyPr/>
        <a:lstStyle/>
        <a:p>
          <a:r>
            <a:rPr lang="en-US" dirty="0"/>
            <a:t>Order of the Golden Dolphin</a:t>
          </a:r>
        </a:p>
      </dgm:t>
    </dgm:pt>
    <dgm:pt modelId="{CCDA37BF-EC77-461B-87E6-E521EBC50341}" type="parTrans" cxnId="{5C866E5E-53A6-44A3-ABDE-E9FDC7368BA8}">
      <dgm:prSet/>
      <dgm:spPr/>
      <dgm:t>
        <a:bodyPr/>
        <a:lstStyle/>
        <a:p>
          <a:endParaRPr lang="en-US"/>
        </a:p>
      </dgm:t>
    </dgm:pt>
    <dgm:pt modelId="{B0B7962A-3CAD-49FE-A929-7A566705A331}" type="sibTrans" cxnId="{5C866E5E-53A6-44A3-ABDE-E9FDC7368BA8}">
      <dgm:prSet/>
      <dgm:spPr/>
      <dgm:t>
        <a:bodyPr/>
        <a:lstStyle/>
        <a:p>
          <a:endParaRPr lang="en-US"/>
        </a:p>
      </dgm:t>
    </dgm:pt>
    <dgm:pt modelId="{06CDF22D-DC81-4D71-8A49-75BC9E43F99B}">
      <dgm:prSet phldrT="[Text]"/>
      <dgm:spPr/>
      <dgm:t>
        <a:bodyPr/>
        <a:lstStyle/>
        <a:p>
          <a:r>
            <a:rPr lang="en-US" dirty="0"/>
            <a:t>Order of the Golden Lance</a:t>
          </a:r>
        </a:p>
      </dgm:t>
    </dgm:pt>
    <dgm:pt modelId="{53933E95-DE9E-4838-AC67-799CB2F01EAF}" type="parTrans" cxnId="{B945C4C5-D4D2-4B93-8AB4-5F6960C29ED6}">
      <dgm:prSet/>
      <dgm:spPr/>
      <dgm:t>
        <a:bodyPr/>
        <a:lstStyle/>
        <a:p>
          <a:endParaRPr lang="en-US"/>
        </a:p>
      </dgm:t>
    </dgm:pt>
    <dgm:pt modelId="{73DCCE7F-C0E8-47B1-8394-B3FA39D624A5}" type="sibTrans" cxnId="{B945C4C5-D4D2-4B93-8AB4-5F6960C29ED6}">
      <dgm:prSet/>
      <dgm:spPr/>
      <dgm:t>
        <a:bodyPr/>
        <a:lstStyle/>
        <a:p>
          <a:endParaRPr lang="en-US"/>
        </a:p>
      </dgm:t>
    </dgm:pt>
    <dgm:pt modelId="{BE87542F-166B-4F06-BB56-D47AB432E963}" type="pres">
      <dgm:prSet presAssocID="{EAB0F591-F0BC-43D0-A16A-AEEBB7FE6212}" presName="Name0" presStyleCnt="0">
        <dgm:presLayoutVars>
          <dgm:dir/>
          <dgm:resizeHandles val="exact"/>
        </dgm:presLayoutVars>
      </dgm:prSet>
      <dgm:spPr/>
    </dgm:pt>
    <dgm:pt modelId="{1E26B9E4-C135-4462-8312-51F13FADD5F6}" type="pres">
      <dgm:prSet presAssocID="{F34AABF5-9B93-4F28-99DE-363143B0EC3A}" presName="compNode" presStyleCnt="0"/>
      <dgm:spPr/>
    </dgm:pt>
    <dgm:pt modelId="{E6FEC51C-3FD7-43ED-B026-22D6E8E3F9FC}" type="pres">
      <dgm:prSet presAssocID="{F34AABF5-9B93-4F28-99DE-363143B0EC3A}" presName="pictRect" presStyleLbl="node1" presStyleIdx="0" presStyleCnt="4"/>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7480" t="2800" r="17480" b="2800"/>
          </a:stretch>
        </a:blipFill>
      </dgm:spPr>
    </dgm:pt>
    <dgm:pt modelId="{5D7ED9E0-0AC6-4A0E-9EBE-1ACB49AC5EAF}" type="pres">
      <dgm:prSet presAssocID="{F34AABF5-9B93-4F28-99DE-363143B0EC3A}" presName="textRect" presStyleLbl="revTx" presStyleIdx="0" presStyleCnt="4">
        <dgm:presLayoutVars>
          <dgm:bulletEnabled val="1"/>
        </dgm:presLayoutVars>
      </dgm:prSet>
      <dgm:spPr/>
    </dgm:pt>
    <dgm:pt modelId="{FEAF15D2-941C-4A5E-8AD9-E2C8657BE39F}" type="pres">
      <dgm:prSet presAssocID="{2FA06458-87F6-4A27-A24F-B25266DC8C24}" presName="sibTrans" presStyleLbl="sibTrans2D1" presStyleIdx="0" presStyleCnt="0"/>
      <dgm:spPr/>
    </dgm:pt>
    <dgm:pt modelId="{D3075E55-090D-4F3B-AF06-C68AEC92D5E2}" type="pres">
      <dgm:prSet presAssocID="{AF98E36A-949C-4853-873E-0F2C4FC804B1}" presName="compNode" presStyleCnt="0"/>
      <dgm:spPr/>
    </dgm:pt>
    <dgm:pt modelId="{0099B538-6A52-4FF6-B8ED-204F1B95139C}" type="pres">
      <dgm:prSet presAssocID="{AF98E36A-949C-4853-873E-0F2C4FC804B1}" presName="pictRect" presStyleLbl="node1" presStyleIdx="1" presStyleCnt="4"/>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7480" t="2800" r="17480" b="2800"/>
          </a:stretch>
        </a:blipFill>
      </dgm:spPr>
    </dgm:pt>
    <dgm:pt modelId="{B3D5B260-FF40-4B94-B5EB-E29F774FC4DE}" type="pres">
      <dgm:prSet presAssocID="{AF98E36A-949C-4853-873E-0F2C4FC804B1}" presName="textRect" presStyleLbl="revTx" presStyleIdx="1" presStyleCnt="4">
        <dgm:presLayoutVars>
          <dgm:bulletEnabled val="1"/>
        </dgm:presLayoutVars>
      </dgm:prSet>
      <dgm:spPr/>
    </dgm:pt>
    <dgm:pt modelId="{654190C7-0213-4C91-B6B4-E4852178DB52}" type="pres">
      <dgm:prSet presAssocID="{D0930465-AE67-4141-991F-58BB3E02767C}" presName="sibTrans" presStyleLbl="sibTrans2D1" presStyleIdx="0" presStyleCnt="0"/>
      <dgm:spPr/>
    </dgm:pt>
    <dgm:pt modelId="{1587AA67-0225-416C-A672-FEF1C5E7ACE9}" type="pres">
      <dgm:prSet presAssocID="{756650C1-49FB-4984-B5EF-C26ABF6010DE}" presName="compNode" presStyleCnt="0"/>
      <dgm:spPr/>
    </dgm:pt>
    <dgm:pt modelId="{312CC76A-03DE-4A62-ACCB-AE2B14954C9D}" type="pres">
      <dgm:prSet presAssocID="{756650C1-49FB-4984-B5EF-C26ABF6010DE}" presName="pictRect" presStyleLbl="node1" presStyleIdx="2" presStyleCnt="4"/>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7480" t="2800" r="17480" b="2800"/>
          </a:stretch>
        </a:blipFill>
      </dgm:spPr>
    </dgm:pt>
    <dgm:pt modelId="{5AED55B7-2473-41B4-AB86-7AF2B52077C8}" type="pres">
      <dgm:prSet presAssocID="{756650C1-49FB-4984-B5EF-C26ABF6010DE}" presName="textRect" presStyleLbl="revTx" presStyleIdx="2" presStyleCnt="4">
        <dgm:presLayoutVars>
          <dgm:bulletEnabled val="1"/>
        </dgm:presLayoutVars>
      </dgm:prSet>
      <dgm:spPr/>
    </dgm:pt>
    <dgm:pt modelId="{2DB2BB6E-2838-4581-9677-DF23EB1A962D}" type="pres">
      <dgm:prSet presAssocID="{B0B7962A-3CAD-49FE-A929-7A566705A331}" presName="sibTrans" presStyleLbl="sibTrans2D1" presStyleIdx="0" presStyleCnt="0"/>
      <dgm:spPr/>
    </dgm:pt>
    <dgm:pt modelId="{500FD266-6015-4E6A-8683-BB3DF55553E3}" type="pres">
      <dgm:prSet presAssocID="{06CDF22D-DC81-4D71-8A49-75BC9E43F99B}" presName="compNode" presStyleCnt="0"/>
      <dgm:spPr/>
    </dgm:pt>
    <dgm:pt modelId="{F385829A-FE13-455F-A96C-0320D9FD0BB5}" type="pres">
      <dgm:prSet presAssocID="{06CDF22D-DC81-4D71-8A49-75BC9E43F99B}" presName="pictRect" presStyleLbl="node1" presStyleIdx="3" presStyleCnt="4"/>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7480" t="2800" r="17480" b="2800"/>
          </a:stretch>
        </a:blipFill>
      </dgm:spPr>
    </dgm:pt>
    <dgm:pt modelId="{637498C4-2CC1-423B-A97F-27078A163307}" type="pres">
      <dgm:prSet presAssocID="{06CDF22D-DC81-4D71-8A49-75BC9E43F99B}" presName="textRect" presStyleLbl="revTx" presStyleIdx="3" presStyleCnt="4">
        <dgm:presLayoutVars>
          <dgm:bulletEnabled val="1"/>
        </dgm:presLayoutVars>
      </dgm:prSet>
      <dgm:spPr/>
    </dgm:pt>
  </dgm:ptLst>
  <dgm:cxnLst>
    <dgm:cxn modelId="{65A92430-29BF-4DFC-8BFC-242419831651}" type="presOf" srcId="{F34AABF5-9B93-4F28-99DE-363143B0EC3A}" destId="{5D7ED9E0-0AC6-4A0E-9EBE-1ACB49AC5EAF}" srcOrd="0" destOrd="0" presId="urn:microsoft.com/office/officeart/2005/8/layout/pList1"/>
    <dgm:cxn modelId="{D3135939-A1B2-4A8A-ADC1-8A7867E02A1F}" type="presOf" srcId="{2FA06458-87F6-4A27-A24F-B25266DC8C24}" destId="{FEAF15D2-941C-4A5E-8AD9-E2C8657BE39F}" srcOrd="0" destOrd="0" presId="urn:microsoft.com/office/officeart/2005/8/layout/pList1"/>
    <dgm:cxn modelId="{8C9C203F-F92F-4324-90C5-9F0F57C9EF1B}" type="presOf" srcId="{06CDF22D-DC81-4D71-8A49-75BC9E43F99B}" destId="{637498C4-2CC1-423B-A97F-27078A163307}" srcOrd="0" destOrd="0" presId="urn:microsoft.com/office/officeart/2005/8/layout/pList1"/>
    <dgm:cxn modelId="{5C866E5E-53A6-44A3-ABDE-E9FDC7368BA8}" srcId="{EAB0F591-F0BC-43D0-A16A-AEEBB7FE6212}" destId="{756650C1-49FB-4984-B5EF-C26ABF6010DE}" srcOrd="2" destOrd="0" parTransId="{CCDA37BF-EC77-461B-87E6-E521EBC50341}" sibTransId="{B0B7962A-3CAD-49FE-A929-7A566705A331}"/>
    <dgm:cxn modelId="{AB5A1A45-D13C-4697-A6AE-4D4AB84DF1EC}" type="presOf" srcId="{AF98E36A-949C-4853-873E-0F2C4FC804B1}" destId="{B3D5B260-FF40-4B94-B5EB-E29F774FC4DE}" srcOrd="0" destOrd="0" presId="urn:microsoft.com/office/officeart/2005/8/layout/pList1"/>
    <dgm:cxn modelId="{6A809451-3FF6-42D6-ABE5-97AFEB3AE777}" type="presOf" srcId="{EAB0F591-F0BC-43D0-A16A-AEEBB7FE6212}" destId="{BE87542F-166B-4F06-BB56-D47AB432E963}" srcOrd="0" destOrd="0" presId="urn:microsoft.com/office/officeart/2005/8/layout/pList1"/>
    <dgm:cxn modelId="{6C4BD99B-4F24-4261-8D93-576D6D410A9E}" srcId="{EAB0F591-F0BC-43D0-A16A-AEEBB7FE6212}" destId="{F34AABF5-9B93-4F28-99DE-363143B0EC3A}" srcOrd="0" destOrd="0" parTransId="{AC1D2191-A02B-413C-881D-2029BB2F37F7}" sibTransId="{2FA06458-87F6-4A27-A24F-B25266DC8C24}"/>
    <dgm:cxn modelId="{94656DC4-2B80-40D6-8D40-A94967AF133C}" type="presOf" srcId="{D0930465-AE67-4141-991F-58BB3E02767C}" destId="{654190C7-0213-4C91-B6B4-E4852178DB52}" srcOrd="0" destOrd="0" presId="urn:microsoft.com/office/officeart/2005/8/layout/pList1"/>
    <dgm:cxn modelId="{B945C4C5-D4D2-4B93-8AB4-5F6960C29ED6}" srcId="{EAB0F591-F0BC-43D0-A16A-AEEBB7FE6212}" destId="{06CDF22D-DC81-4D71-8A49-75BC9E43F99B}" srcOrd="3" destOrd="0" parTransId="{53933E95-DE9E-4838-AC67-799CB2F01EAF}" sibTransId="{73DCCE7F-C0E8-47B1-8394-B3FA39D624A5}"/>
    <dgm:cxn modelId="{BDB106DE-8A13-4635-9790-EEEB53A52494}" srcId="{EAB0F591-F0BC-43D0-A16A-AEEBB7FE6212}" destId="{AF98E36A-949C-4853-873E-0F2C4FC804B1}" srcOrd="1" destOrd="0" parTransId="{328776B6-228A-4D4B-8EC4-337C97B599C4}" sibTransId="{D0930465-AE67-4141-991F-58BB3E02767C}"/>
    <dgm:cxn modelId="{2DA904F4-26D7-4EDF-9E26-5575EC7C876F}" type="presOf" srcId="{756650C1-49FB-4984-B5EF-C26ABF6010DE}" destId="{5AED55B7-2473-41B4-AB86-7AF2B52077C8}" srcOrd="0" destOrd="0" presId="urn:microsoft.com/office/officeart/2005/8/layout/pList1"/>
    <dgm:cxn modelId="{7F0C41FF-8D5F-4187-9131-90E7E2ECFF16}" type="presOf" srcId="{B0B7962A-3CAD-49FE-A929-7A566705A331}" destId="{2DB2BB6E-2838-4581-9677-DF23EB1A962D}" srcOrd="0" destOrd="0" presId="urn:microsoft.com/office/officeart/2005/8/layout/pList1"/>
    <dgm:cxn modelId="{1174B7B9-5975-4E36-B9BC-052948053720}" type="presParOf" srcId="{BE87542F-166B-4F06-BB56-D47AB432E963}" destId="{1E26B9E4-C135-4462-8312-51F13FADD5F6}" srcOrd="0" destOrd="0" presId="urn:microsoft.com/office/officeart/2005/8/layout/pList1"/>
    <dgm:cxn modelId="{DF26883E-19B9-475D-ADEA-BCAE724B31D0}" type="presParOf" srcId="{1E26B9E4-C135-4462-8312-51F13FADD5F6}" destId="{E6FEC51C-3FD7-43ED-B026-22D6E8E3F9FC}" srcOrd="0" destOrd="0" presId="urn:microsoft.com/office/officeart/2005/8/layout/pList1"/>
    <dgm:cxn modelId="{6E14B61A-0A69-4BF2-92C5-D56A5FFEAA5B}" type="presParOf" srcId="{1E26B9E4-C135-4462-8312-51F13FADD5F6}" destId="{5D7ED9E0-0AC6-4A0E-9EBE-1ACB49AC5EAF}" srcOrd="1" destOrd="0" presId="urn:microsoft.com/office/officeart/2005/8/layout/pList1"/>
    <dgm:cxn modelId="{D4EB4D3E-0BE4-499E-BF79-4219D9792233}" type="presParOf" srcId="{BE87542F-166B-4F06-BB56-D47AB432E963}" destId="{FEAF15D2-941C-4A5E-8AD9-E2C8657BE39F}" srcOrd="1" destOrd="0" presId="urn:microsoft.com/office/officeart/2005/8/layout/pList1"/>
    <dgm:cxn modelId="{082BC16D-7730-48CD-86BE-DB95ACC92386}" type="presParOf" srcId="{BE87542F-166B-4F06-BB56-D47AB432E963}" destId="{D3075E55-090D-4F3B-AF06-C68AEC92D5E2}" srcOrd="2" destOrd="0" presId="urn:microsoft.com/office/officeart/2005/8/layout/pList1"/>
    <dgm:cxn modelId="{18A35343-7D35-4662-82FE-5429F509B1E1}" type="presParOf" srcId="{D3075E55-090D-4F3B-AF06-C68AEC92D5E2}" destId="{0099B538-6A52-4FF6-B8ED-204F1B95139C}" srcOrd="0" destOrd="0" presId="urn:microsoft.com/office/officeart/2005/8/layout/pList1"/>
    <dgm:cxn modelId="{B70E1DB5-2D6E-46CC-BE70-BF36E58E3F51}" type="presParOf" srcId="{D3075E55-090D-4F3B-AF06-C68AEC92D5E2}" destId="{B3D5B260-FF40-4B94-B5EB-E29F774FC4DE}" srcOrd="1" destOrd="0" presId="urn:microsoft.com/office/officeart/2005/8/layout/pList1"/>
    <dgm:cxn modelId="{13F162EE-0F6B-47CE-AADC-A532483ED56E}" type="presParOf" srcId="{BE87542F-166B-4F06-BB56-D47AB432E963}" destId="{654190C7-0213-4C91-B6B4-E4852178DB52}" srcOrd="3" destOrd="0" presId="urn:microsoft.com/office/officeart/2005/8/layout/pList1"/>
    <dgm:cxn modelId="{A7DBC3A3-593F-4C61-845D-B0301860A65D}" type="presParOf" srcId="{BE87542F-166B-4F06-BB56-D47AB432E963}" destId="{1587AA67-0225-416C-A672-FEF1C5E7ACE9}" srcOrd="4" destOrd="0" presId="urn:microsoft.com/office/officeart/2005/8/layout/pList1"/>
    <dgm:cxn modelId="{3996A050-7DBA-4603-95C4-5816771F47C5}" type="presParOf" srcId="{1587AA67-0225-416C-A672-FEF1C5E7ACE9}" destId="{312CC76A-03DE-4A62-ACCB-AE2B14954C9D}" srcOrd="0" destOrd="0" presId="urn:microsoft.com/office/officeart/2005/8/layout/pList1"/>
    <dgm:cxn modelId="{84427092-0B74-47B2-BD9A-FAD858E7C245}" type="presParOf" srcId="{1587AA67-0225-416C-A672-FEF1C5E7ACE9}" destId="{5AED55B7-2473-41B4-AB86-7AF2B52077C8}" srcOrd="1" destOrd="0" presId="urn:microsoft.com/office/officeart/2005/8/layout/pList1"/>
    <dgm:cxn modelId="{9CD73839-8727-4295-94DA-DF18545738BC}" type="presParOf" srcId="{BE87542F-166B-4F06-BB56-D47AB432E963}" destId="{2DB2BB6E-2838-4581-9677-DF23EB1A962D}" srcOrd="5" destOrd="0" presId="urn:microsoft.com/office/officeart/2005/8/layout/pList1"/>
    <dgm:cxn modelId="{06FD983B-E3B6-434D-9C22-4C46088F1332}" type="presParOf" srcId="{BE87542F-166B-4F06-BB56-D47AB432E963}" destId="{500FD266-6015-4E6A-8683-BB3DF55553E3}" srcOrd="6" destOrd="0" presId="urn:microsoft.com/office/officeart/2005/8/layout/pList1"/>
    <dgm:cxn modelId="{DC5AA331-4EEC-40FD-A753-88030EAE5539}" type="presParOf" srcId="{500FD266-6015-4E6A-8683-BB3DF55553E3}" destId="{F385829A-FE13-455F-A96C-0320D9FD0BB5}" srcOrd="0" destOrd="0" presId="urn:microsoft.com/office/officeart/2005/8/layout/pList1"/>
    <dgm:cxn modelId="{B9608408-635B-4CC5-BAFE-3B6AC7D353DB}" type="presParOf" srcId="{500FD266-6015-4E6A-8683-BB3DF55553E3}" destId="{637498C4-2CC1-423B-A97F-27078A163307}" srcOrd="1" destOrd="0" presId="urn:microsoft.com/office/officeart/2005/8/layout/p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7DEDE3D-EDEB-4313-AC44-8523CD0468CE}"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en-US"/>
        </a:p>
      </dgm:t>
    </dgm:pt>
    <dgm:pt modelId="{FB623C68-EE94-4FBC-BF9C-7DACC2D5FA8A}">
      <dgm:prSet phldrT="[Text]"/>
      <dgm:spPr/>
      <dgm:t>
        <a:bodyPr/>
        <a:lstStyle/>
        <a:p>
          <a:r>
            <a:rPr lang="en-US" dirty="0"/>
            <a:t>Order of the Rose</a:t>
          </a:r>
        </a:p>
      </dgm:t>
    </dgm:pt>
    <dgm:pt modelId="{F90A7B45-C7D5-4A8F-93DB-C596E93DE54B}" type="parTrans" cxnId="{40298A99-F619-43AA-A72D-F4834D7588F2}">
      <dgm:prSet/>
      <dgm:spPr/>
      <dgm:t>
        <a:bodyPr/>
        <a:lstStyle/>
        <a:p>
          <a:endParaRPr lang="en-US"/>
        </a:p>
      </dgm:t>
    </dgm:pt>
    <dgm:pt modelId="{B7EF662B-1F4F-48B1-96A0-E039738A9F62}" type="sibTrans" cxnId="{40298A99-F619-43AA-A72D-F4834D7588F2}">
      <dgm:prSet/>
      <dgm:spPr/>
      <dgm:t>
        <a:bodyPr/>
        <a:lstStyle/>
        <a:p>
          <a:endParaRPr lang="en-US"/>
        </a:p>
      </dgm:t>
    </dgm:pt>
    <dgm:pt modelId="{F7D8E41A-E027-4EE4-A8F2-C4CC81BCF504}">
      <dgm:prSet phldrT="[Text]"/>
      <dgm:spPr/>
      <dgm:t>
        <a:bodyPr/>
        <a:lstStyle/>
        <a:p>
          <a:r>
            <a:rPr lang="en-US" dirty="0"/>
            <a:t>Queen’s Order of Courtesy</a:t>
          </a:r>
        </a:p>
      </dgm:t>
    </dgm:pt>
    <dgm:pt modelId="{BD6001FC-B16C-4AD0-9090-16918531AC5E}" type="parTrans" cxnId="{B4056617-D96F-4C97-BEC7-904B877BBEF3}">
      <dgm:prSet/>
      <dgm:spPr/>
      <dgm:t>
        <a:bodyPr/>
        <a:lstStyle/>
        <a:p>
          <a:endParaRPr lang="en-US"/>
        </a:p>
      </dgm:t>
    </dgm:pt>
    <dgm:pt modelId="{89B9561F-B710-411B-80BA-546FAB7474DD}" type="sibTrans" cxnId="{B4056617-D96F-4C97-BEC7-904B877BBEF3}">
      <dgm:prSet/>
      <dgm:spPr/>
      <dgm:t>
        <a:bodyPr/>
        <a:lstStyle/>
        <a:p>
          <a:endParaRPr lang="en-US"/>
        </a:p>
      </dgm:t>
    </dgm:pt>
    <dgm:pt modelId="{8E0285C4-0A1E-4194-AF87-8FD12DBDCECA}">
      <dgm:prSet phldrT="[Text]"/>
      <dgm:spPr/>
      <dgm:t>
        <a:bodyPr/>
        <a:lstStyle/>
        <a:p>
          <a:r>
            <a:rPr lang="en-US" dirty="0"/>
            <a:t>Order of the Nonpareil</a:t>
          </a:r>
        </a:p>
      </dgm:t>
    </dgm:pt>
    <dgm:pt modelId="{9867D779-2A9A-41F3-870C-C9C2917DA264}" type="parTrans" cxnId="{28D612C8-B30B-49E3-ACF3-9DCC8776B8D6}">
      <dgm:prSet/>
      <dgm:spPr/>
      <dgm:t>
        <a:bodyPr/>
        <a:lstStyle/>
        <a:p>
          <a:endParaRPr lang="en-US"/>
        </a:p>
      </dgm:t>
    </dgm:pt>
    <dgm:pt modelId="{087B900D-093D-4AD5-A66E-06045F67FEEC}" type="sibTrans" cxnId="{28D612C8-B30B-49E3-ACF3-9DCC8776B8D6}">
      <dgm:prSet/>
      <dgm:spPr/>
      <dgm:t>
        <a:bodyPr/>
        <a:lstStyle/>
        <a:p>
          <a:endParaRPr lang="en-US"/>
        </a:p>
      </dgm:t>
    </dgm:pt>
    <dgm:pt modelId="{7E3C6656-DD93-4153-BA6B-B6A0163A814B}" type="pres">
      <dgm:prSet presAssocID="{47DEDE3D-EDEB-4313-AC44-8523CD0468CE}" presName="Name0" presStyleCnt="0">
        <dgm:presLayoutVars>
          <dgm:dir/>
          <dgm:resizeHandles val="exact"/>
        </dgm:presLayoutVars>
      </dgm:prSet>
      <dgm:spPr/>
    </dgm:pt>
    <dgm:pt modelId="{19642CD2-0DE1-49E5-B68E-11530412987A}" type="pres">
      <dgm:prSet presAssocID="{47DEDE3D-EDEB-4313-AC44-8523CD0468CE}" presName="bkgdShp" presStyleLbl="alignAccFollowNode1" presStyleIdx="0" presStyleCnt="1"/>
      <dgm:spPr/>
    </dgm:pt>
    <dgm:pt modelId="{5A2C635F-9C78-495E-AE63-D41C56ADD639}" type="pres">
      <dgm:prSet presAssocID="{47DEDE3D-EDEB-4313-AC44-8523CD0468CE}" presName="linComp" presStyleCnt="0"/>
      <dgm:spPr/>
    </dgm:pt>
    <dgm:pt modelId="{69DB6ED2-2C0A-481E-ADF4-3F084A9D74E2}" type="pres">
      <dgm:prSet presAssocID="{FB623C68-EE94-4FBC-BF9C-7DACC2D5FA8A}" presName="compNode" presStyleCnt="0"/>
      <dgm:spPr/>
    </dgm:pt>
    <dgm:pt modelId="{5077C4B4-4978-4EEC-8BEB-59D0CC82DC96}" type="pres">
      <dgm:prSet presAssocID="{FB623C68-EE94-4FBC-BF9C-7DACC2D5FA8A}" presName="node" presStyleLbl="node1" presStyleIdx="0" presStyleCnt="3">
        <dgm:presLayoutVars>
          <dgm:bulletEnabled val="1"/>
        </dgm:presLayoutVars>
      </dgm:prSet>
      <dgm:spPr/>
    </dgm:pt>
    <dgm:pt modelId="{CFA57188-FC94-456C-80E0-C73DB54D015E}" type="pres">
      <dgm:prSet presAssocID="{FB623C68-EE94-4FBC-BF9C-7DACC2D5FA8A}" presName="invisiNode" presStyleLbl="node1" presStyleIdx="0" presStyleCnt="3"/>
      <dgm:spPr/>
    </dgm:pt>
    <dgm:pt modelId="{F5F66427-C16E-4C4A-A5F7-DC181D1B0C4F}" type="pres">
      <dgm:prSet presAssocID="{FB623C68-EE94-4FBC-BF9C-7DACC2D5FA8A}" presName="imagNode" presStyleLbl="fgImgPlace1" presStyleIdx="0" presStyleCnt="3"/>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29884" t="4197" r="29884" b="4197"/>
          </a:stretch>
        </a:blipFill>
      </dgm:spPr>
    </dgm:pt>
    <dgm:pt modelId="{4FCADC9D-47B1-42EF-B2C8-E809F56D32AD}" type="pres">
      <dgm:prSet presAssocID="{B7EF662B-1F4F-48B1-96A0-E039738A9F62}" presName="sibTrans" presStyleLbl="sibTrans2D1" presStyleIdx="0" presStyleCnt="0"/>
      <dgm:spPr/>
    </dgm:pt>
    <dgm:pt modelId="{469AD582-D629-4C96-ACB0-C79406680CE3}" type="pres">
      <dgm:prSet presAssocID="{F7D8E41A-E027-4EE4-A8F2-C4CC81BCF504}" presName="compNode" presStyleCnt="0"/>
      <dgm:spPr/>
    </dgm:pt>
    <dgm:pt modelId="{BCC8DEEC-DF98-4A7B-A04E-630226887B81}" type="pres">
      <dgm:prSet presAssocID="{F7D8E41A-E027-4EE4-A8F2-C4CC81BCF504}" presName="node" presStyleLbl="node1" presStyleIdx="1" presStyleCnt="3">
        <dgm:presLayoutVars>
          <dgm:bulletEnabled val="1"/>
        </dgm:presLayoutVars>
      </dgm:prSet>
      <dgm:spPr/>
    </dgm:pt>
    <dgm:pt modelId="{A4AE04D3-1D39-49A1-88F6-AA857C5A87E1}" type="pres">
      <dgm:prSet presAssocID="{F7D8E41A-E027-4EE4-A8F2-C4CC81BCF504}" presName="invisiNode" presStyleLbl="node1" presStyleIdx="1" presStyleCnt="3"/>
      <dgm:spPr/>
    </dgm:pt>
    <dgm:pt modelId="{946710E7-6D14-43C7-B93E-C9DE813C9C54}" type="pres">
      <dgm:prSet presAssocID="{F7D8E41A-E027-4EE4-A8F2-C4CC81BCF504}" presName="imagNode" presStyleLbl="fgImgPlace1" presStyleIdx="1" presStyleCnt="3"/>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28336" t="673" r="28336" b="673"/>
          </a:stretch>
        </a:blipFill>
      </dgm:spPr>
    </dgm:pt>
    <dgm:pt modelId="{DA26EDCA-3177-4932-99E4-FA447EE06337}" type="pres">
      <dgm:prSet presAssocID="{89B9561F-B710-411B-80BA-546FAB7474DD}" presName="sibTrans" presStyleLbl="sibTrans2D1" presStyleIdx="0" presStyleCnt="0"/>
      <dgm:spPr/>
    </dgm:pt>
    <dgm:pt modelId="{EF0931EC-6133-444D-B232-04CFED756563}" type="pres">
      <dgm:prSet presAssocID="{8E0285C4-0A1E-4194-AF87-8FD12DBDCECA}" presName="compNode" presStyleCnt="0"/>
      <dgm:spPr/>
    </dgm:pt>
    <dgm:pt modelId="{D750E9C9-EAB9-4A05-8A3D-2516DA862560}" type="pres">
      <dgm:prSet presAssocID="{8E0285C4-0A1E-4194-AF87-8FD12DBDCECA}" presName="node" presStyleLbl="node1" presStyleIdx="2" presStyleCnt="3">
        <dgm:presLayoutVars>
          <dgm:bulletEnabled val="1"/>
        </dgm:presLayoutVars>
      </dgm:prSet>
      <dgm:spPr/>
    </dgm:pt>
    <dgm:pt modelId="{DE882FB8-A330-472F-B61F-A0F2448C5762}" type="pres">
      <dgm:prSet presAssocID="{8E0285C4-0A1E-4194-AF87-8FD12DBDCECA}" presName="invisiNode" presStyleLbl="node1" presStyleIdx="2" presStyleCnt="3"/>
      <dgm:spPr/>
    </dgm:pt>
    <dgm:pt modelId="{F83BCD12-DBBE-4B19-95F9-74090730D841}" type="pres">
      <dgm:prSet presAssocID="{8E0285C4-0A1E-4194-AF87-8FD12DBDCECA}" presName="imagNode" presStyleLbl="fgImgPlace1" presStyleIdx="2" presStyleCnt="3"/>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29884" t="4197" r="29884" b="4197"/>
          </a:stretch>
        </a:blipFill>
      </dgm:spPr>
    </dgm:pt>
  </dgm:ptLst>
  <dgm:cxnLst>
    <dgm:cxn modelId="{B4056617-D96F-4C97-BEC7-904B877BBEF3}" srcId="{47DEDE3D-EDEB-4313-AC44-8523CD0468CE}" destId="{F7D8E41A-E027-4EE4-A8F2-C4CC81BCF504}" srcOrd="1" destOrd="0" parTransId="{BD6001FC-B16C-4AD0-9090-16918531AC5E}" sibTransId="{89B9561F-B710-411B-80BA-546FAB7474DD}"/>
    <dgm:cxn modelId="{A9FA8044-4056-4193-B5B0-FD198EBB51BA}" type="presOf" srcId="{89B9561F-B710-411B-80BA-546FAB7474DD}" destId="{DA26EDCA-3177-4932-99E4-FA447EE06337}" srcOrd="0" destOrd="0" presId="urn:microsoft.com/office/officeart/2005/8/layout/pList2"/>
    <dgm:cxn modelId="{5B1D8973-7810-448D-B2D6-A2D19CDC667A}" type="presOf" srcId="{47DEDE3D-EDEB-4313-AC44-8523CD0468CE}" destId="{7E3C6656-DD93-4153-BA6B-B6A0163A814B}" srcOrd="0" destOrd="0" presId="urn:microsoft.com/office/officeart/2005/8/layout/pList2"/>
    <dgm:cxn modelId="{65237D84-26F8-4454-A8C8-9E30B48A3B6B}" type="presOf" srcId="{8E0285C4-0A1E-4194-AF87-8FD12DBDCECA}" destId="{D750E9C9-EAB9-4A05-8A3D-2516DA862560}" srcOrd="0" destOrd="0" presId="urn:microsoft.com/office/officeart/2005/8/layout/pList2"/>
    <dgm:cxn modelId="{D8C14D8B-FBF7-4553-A458-5E5158730DCC}" type="presOf" srcId="{FB623C68-EE94-4FBC-BF9C-7DACC2D5FA8A}" destId="{5077C4B4-4978-4EEC-8BEB-59D0CC82DC96}" srcOrd="0" destOrd="0" presId="urn:microsoft.com/office/officeart/2005/8/layout/pList2"/>
    <dgm:cxn modelId="{B2B1CF98-418F-476B-BCE6-D20A980FADD5}" type="presOf" srcId="{F7D8E41A-E027-4EE4-A8F2-C4CC81BCF504}" destId="{BCC8DEEC-DF98-4A7B-A04E-630226887B81}" srcOrd="0" destOrd="0" presId="urn:microsoft.com/office/officeart/2005/8/layout/pList2"/>
    <dgm:cxn modelId="{40298A99-F619-43AA-A72D-F4834D7588F2}" srcId="{47DEDE3D-EDEB-4313-AC44-8523CD0468CE}" destId="{FB623C68-EE94-4FBC-BF9C-7DACC2D5FA8A}" srcOrd="0" destOrd="0" parTransId="{F90A7B45-C7D5-4A8F-93DB-C596E93DE54B}" sibTransId="{B7EF662B-1F4F-48B1-96A0-E039738A9F62}"/>
    <dgm:cxn modelId="{28D612C8-B30B-49E3-ACF3-9DCC8776B8D6}" srcId="{47DEDE3D-EDEB-4313-AC44-8523CD0468CE}" destId="{8E0285C4-0A1E-4194-AF87-8FD12DBDCECA}" srcOrd="2" destOrd="0" parTransId="{9867D779-2A9A-41F3-870C-C9C2917DA264}" sibTransId="{087B900D-093D-4AD5-A66E-06045F67FEEC}"/>
    <dgm:cxn modelId="{60DDF5CA-97A9-45A4-8EF5-1BFFC52961B0}" type="presOf" srcId="{B7EF662B-1F4F-48B1-96A0-E039738A9F62}" destId="{4FCADC9D-47B1-42EF-B2C8-E809F56D32AD}" srcOrd="0" destOrd="0" presId="urn:microsoft.com/office/officeart/2005/8/layout/pList2"/>
    <dgm:cxn modelId="{111E7931-E278-4736-BD42-C8D4B8CC7E09}" type="presParOf" srcId="{7E3C6656-DD93-4153-BA6B-B6A0163A814B}" destId="{19642CD2-0DE1-49E5-B68E-11530412987A}" srcOrd="0" destOrd="0" presId="urn:microsoft.com/office/officeart/2005/8/layout/pList2"/>
    <dgm:cxn modelId="{66581A6B-B4CA-4472-A024-0B3781C70F33}" type="presParOf" srcId="{7E3C6656-DD93-4153-BA6B-B6A0163A814B}" destId="{5A2C635F-9C78-495E-AE63-D41C56ADD639}" srcOrd="1" destOrd="0" presId="urn:microsoft.com/office/officeart/2005/8/layout/pList2"/>
    <dgm:cxn modelId="{197FC937-4A7C-40BE-A35E-4869CB74BC83}" type="presParOf" srcId="{5A2C635F-9C78-495E-AE63-D41C56ADD639}" destId="{69DB6ED2-2C0A-481E-ADF4-3F084A9D74E2}" srcOrd="0" destOrd="0" presId="urn:microsoft.com/office/officeart/2005/8/layout/pList2"/>
    <dgm:cxn modelId="{323A2BF0-5715-4A3B-A318-4AFB9970F3F4}" type="presParOf" srcId="{69DB6ED2-2C0A-481E-ADF4-3F084A9D74E2}" destId="{5077C4B4-4978-4EEC-8BEB-59D0CC82DC96}" srcOrd="0" destOrd="0" presId="urn:microsoft.com/office/officeart/2005/8/layout/pList2"/>
    <dgm:cxn modelId="{73AC077C-436F-46E9-BC87-AC7B990A127F}" type="presParOf" srcId="{69DB6ED2-2C0A-481E-ADF4-3F084A9D74E2}" destId="{CFA57188-FC94-456C-80E0-C73DB54D015E}" srcOrd="1" destOrd="0" presId="urn:microsoft.com/office/officeart/2005/8/layout/pList2"/>
    <dgm:cxn modelId="{4A3062BB-5509-4D84-9569-CFF378BC7324}" type="presParOf" srcId="{69DB6ED2-2C0A-481E-ADF4-3F084A9D74E2}" destId="{F5F66427-C16E-4C4A-A5F7-DC181D1B0C4F}" srcOrd="2" destOrd="0" presId="urn:microsoft.com/office/officeart/2005/8/layout/pList2"/>
    <dgm:cxn modelId="{9689CF0C-67C8-47D0-AC48-0829723D59F1}" type="presParOf" srcId="{5A2C635F-9C78-495E-AE63-D41C56ADD639}" destId="{4FCADC9D-47B1-42EF-B2C8-E809F56D32AD}" srcOrd="1" destOrd="0" presId="urn:microsoft.com/office/officeart/2005/8/layout/pList2"/>
    <dgm:cxn modelId="{CB941FFF-1A05-4BE8-B039-EC97E59BC7FC}" type="presParOf" srcId="{5A2C635F-9C78-495E-AE63-D41C56ADD639}" destId="{469AD582-D629-4C96-ACB0-C79406680CE3}" srcOrd="2" destOrd="0" presId="urn:microsoft.com/office/officeart/2005/8/layout/pList2"/>
    <dgm:cxn modelId="{C2196617-7AD4-4620-9EDE-94BB490729F9}" type="presParOf" srcId="{469AD582-D629-4C96-ACB0-C79406680CE3}" destId="{BCC8DEEC-DF98-4A7B-A04E-630226887B81}" srcOrd="0" destOrd="0" presId="urn:microsoft.com/office/officeart/2005/8/layout/pList2"/>
    <dgm:cxn modelId="{357DBA2D-420F-4E53-A2A5-6A131CCEF552}" type="presParOf" srcId="{469AD582-D629-4C96-ACB0-C79406680CE3}" destId="{A4AE04D3-1D39-49A1-88F6-AA857C5A87E1}" srcOrd="1" destOrd="0" presId="urn:microsoft.com/office/officeart/2005/8/layout/pList2"/>
    <dgm:cxn modelId="{C557086C-08EF-40A0-B358-649CDE5311AE}" type="presParOf" srcId="{469AD582-D629-4C96-ACB0-C79406680CE3}" destId="{946710E7-6D14-43C7-B93E-C9DE813C9C54}" srcOrd="2" destOrd="0" presId="urn:microsoft.com/office/officeart/2005/8/layout/pList2"/>
    <dgm:cxn modelId="{F83870AA-D03D-4DC4-9773-7CC5F7C97CB0}" type="presParOf" srcId="{5A2C635F-9C78-495E-AE63-D41C56ADD639}" destId="{DA26EDCA-3177-4932-99E4-FA447EE06337}" srcOrd="3" destOrd="0" presId="urn:microsoft.com/office/officeart/2005/8/layout/pList2"/>
    <dgm:cxn modelId="{C11650DE-9DD4-419D-B1DA-96B256B2DBE0}" type="presParOf" srcId="{5A2C635F-9C78-495E-AE63-D41C56ADD639}" destId="{EF0931EC-6133-444D-B232-04CFED756563}" srcOrd="4" destOrd="0" presId="urn:microsoft.com/office/officeart/2005/8/layout/pList2"/>
    <dgm:cxn modelId="{716EF67B-F942-4C10-BC94-F701215EF543}" type="presParOf" srcId="{EF0931EC-6133-444D-B232-04CFED756563}" destId="{D750E9C9-EAB9-4A05-8A3D-2516DA862560}" srcOrd="0" destOrd="0" presId="urn:microsoft.com/office/officeart/2005/8/layout/pList2"/>
    <dgm:cxn modelId="{858259D7-84A1-4A27-A91C-35BE30B22463}" type="presParOf" srcId="{EF0931EC-6133-444D-B232-04CFED756563}" destId="{DE882FB8-A330-472F-B61F-A0F2448C5762}" srcOrd="1" destOrd="0" presId="urn:microsoft.com/office/officeart/2005/8/layout/pList2"/>
    <dgm:cxn modelId="{95816928-1763-4F8F-997C-39B079F42283}" type="presParOf" srcId="{EF0931EC-6133-444D-B232-04CFED756563}" destId="{F83BCD12-DBBE-4B19-95F9-74090730D841}"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42A8B6A-1671-419F-AA99-E11D1B74FD6E}"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US"/>
        </a:p>
      </dgm:t>
    </dgm:pt>
    <dgm:pt modelId="{22D84119-D98E-48E1-9EF6-DA46AD09A106}">
      <dgm:prSet phldrT="[Text]"/>
      <dgm:spPr/>
      <dgm:t>
        <a:bodyPr/>
        <a:lstStyle/>
        <a:p>
          <a:r>
            <a:rPr lang="en-US" dirty="0"/>
            <a:t>Shark’s Tooth</a:t>
          </a:r>
        </a:p>
      </dgm:t>
    </dgm:pt>
    <dgm:pt modelId="{FF275649-5E69-4DCD-A2E7-9F5625F71869}" type="parTrans" cxnId="{FF411CFF-1F00-4F01-9B55-5B7BE89BA5B4}">
      <dgm:prSet/>
      <dgm:spPr/>
      <dgm:t>
        <a:bodyPr/>
        <a:lstStyle/>
        <a:p>
          <a:endParaRPr lang="en-US"/>
        </a:p>
      </dgm:t>
    </dgm:pt>
    <dgm:pt modelId="{D7B61F79-9D68-4E6F-A9D5-82A0C6439A73}" type="sibTrans" cxnId="{FF411CFF-1F00-4F01-9B55-5B7BE89BA5B4}">
      <dgm:prSet/>
      <dgm:spPr/>
      <dgm:t>
        <a:bodyPr/>
        <a:lstStyle/>
        <a:p>
          <a:endParaRPr lang="en-US"/>
        </a:p>
      </dgm:t>
    </dgm:pt>
    <dgm:pt modelId="{A477EC23-F2A9-49BC-854D-6859271A1C10}">
      <dgm:prSet phldrT="[Text]"/>
      <dgm:spPr/>
      <dgm:t>
        <a:bodyPr/>
        <a:lstStyle/>
        <a:p>
          <a:r>
            <a:rPr lang="en-US" dirty="0"/>
            <a:t>Silver Nautilus</a:t>
          </a:r>
        </a:p>
      </dgm:t>
    </dgm:pt>
    <dgm:pt modelId="{27CD143A-0B50-4931-BD83-4CEF64872966}" type="parTrans" cxnId="{3FD9D673-4A89-485B-BD21-DD0122773B0F}">
      <dgm:prSet/>
      <dgm:spPr/>
      <dgm:t>
        <a:bodyPr/>
        <a:lstStyle/>
        <a:p>
          <a:endParaRPr lang="en-US"/>
        </a:p>
      </dgm:t>
    </dgm:pt>
    <dgm:pt modelId="{DD7C631C-5189-41F2-AFF6-CEB48EBB3E1C}" type="sibTrans" cxnId="{3FD9D673-4A89-485B-BD21-DD0122773B0F}">
      <dgm:prSet/>
      <dgm:spPr/>
      <dgm:t>
        <a:bodyPr/>
        <a:lstStyle/>
        <a:p>
          <a:endParaRPr lang="en-US"/>
        </a:p>
      </dgm:t>
    </dgm:pt>
    <dgm:pt modelId="{8D83AAEE-3B7B-486D-9AE3-2B862EA0DCF5}">
      <dgm:prSet phldrT="[Text]"/>
      <dgm:spPr/>
      <dgm:t>
        <a:bodyPr/>
        <a:lstStyle/>
        <a:p>
          <a:r>
            <a:rPr lang="en-US" dirty="0"/>
            <a:t>Fountain</a:t>
          </a:r>
        </a:p>
      </dgm:t>
    </dgm:pt>
    <dgm:pt modelId="{E9608C71-FDE8-4C49-B794-463BAC870DCF}" type="parTrans" cxnId="{001076A2-A160-4F5A-8FA0-993E52F13613}">
      <dgm:prSet/>
      <dgm:spPr/>
      <dgm:t>
        <a:bodyPr/>
        <a:lstStyle/>
        <a:p>
          <a:endParaRPr lang="en-US"/>
        </a:p>
      </dgm:t>
    </dgm:pt>
    <dgm:pt modelId="{4B929BEE-2FEA-4B17-8FC5-06F16D8F5E0E}" type="sibTrans" cxnId="{001076A2-A160-4F5A-8FA0-993E52F13613}">
      <dgm:prSet/>
      <dgm:spPr/>
      <dgm:t>
        <a:bodyPr/>
        <a:lstStyle/>
        <a:p>
          <a:endParaRPr lang="en-US"/>
        </a:p>
      </dgm:t>
    </dgm:pt>
    <dgm:pt modelId="{D06582DF-9153-4990-AEFD-46C1B0B98F85}">
      <dgm:prSet phldrT="[Text]"/>
      <dgm:spPr/>
      <dgm:t>
        <a:bodyPr/>
        <a:lstStyle/>
        <a:p>
          <a:r>
            <a:rPr lang="en-US" dirty="0"/>
            <a:t>King’s Award of Excellence</a:t>
          </a:r>
        </a:p>
      </dgm:t>
    </dgm:pt>
    <dgm:pt modelId="{1D56072D-353E-4DA5-82FC-DF24E0EB378A}" type="parTrans" cxnId="{E8CB013C-6178-40AD-A2B9-9AF8ED7521DD}">
      <dgm:prSet/>
      <dgm:spPr/>
      <dgm:t>
        <a:bodyPr/>
        <a:lstStyle/>
        <a:p>
          <a:endParaRPr lang="en-US"/>
        </a:p>
      </dgm:t>
    </dgm:pt>
    <dgm:pt modelId="{F82C516C-8A78-412B-A001-7E7453DC75B8}" type="sibTrans" cxnId="{E8CB013C-6178-40AD-A2B9-9AF8ED7521DD}">
      <dgm:prSet/>
      <dgm:spPr/>
      <dgm:t>
        <a:bodyPr/>
        <a:lstStyle/>
        <a:p>
          <a:endParaRPr lang="en-US"/>
        </a:p>
      </dgm:t>
    </dgm:pt>
    <dgm:pt modelId="{4754F5A6-9BE4-4E62-ABA9-24337D3F1B18}" type="pres">
      <dgm:prSet presAssocID="{F42A8B6A-1671-419F-AA99-E11D1B74FD6E}" presName="Name0" presStyleCnt="0">
        <dgm:presLayoutVars>
          <dgm:dir/>
          <dgm:resizeHandles val="exact"/>
        </dgm:presLayoutVars>
      </dgm:prSet>
      <dgm:spPr/>
    </dgm:pt>
    <dgm:pt modelId="{DF9048A9-6CFF-4993-8730-31F3CED7C3BA}" type="pres">
      <dgm:prSet presAssocID="{22D84119-D98E-48E1-9EF6-DA46AD09A106}" presName="compNode" presStyleCnt="0"/>
      <dgm:spPr/>
    </dgm:pt>
    <dgm:pt modelId="{C861233D-5C19-4606-A441-96B47614EF4C}" type="pres">
      <dgm:prSet presAssocID="{22D84119-D98E-48E1-9EF6-DA46AD09A106}" presName="pictRect" presStyleLbl="node1" presStyleIdx="0" presStyleCnt="4"/>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7479" t="2800" r="17479" b="2800"/>
          </a:stretch>
        </a:blipFill>
      </dgm:spPr>
    </dgm:pt>
    <dgm:pt modelId="{A61B8FDE-1CD2-4AB9-B7B1-1E72E5898817}" type="pres">
      <dgm:prSet presAssocID="{22D84119-D98E-48E1-9EF6-DA46AD09A106}" presName="textRect" presStyleLbl="revTx" presStyleIdx="0" presStyleCnt="4">
        <dgm:presLayoutVars>
          <dgm:bulletEnabled val="1"/>
        </dgm:presLayoutVars>
      </dgm:prSet>
      <dgm:spPr/>
    </dgm:pt>
    <dgm:pt modelId="{8AADB12D-36BD-4D80-88FA-6C7E11C10461}" type="pres">
      <dgm:prSet presAssocID="{D7B61F79-9D68-4E6F-A9D5-82A0C6439A73}" presName="sibTrans" presStyleLbl="sibTrans2D1" presStyleIdx="0" presStyleCnt="0"/>
      <dgm:spPr/>
    </dgm:pt>
    <dgm:pt modelId="{31AE8E2A-BF7A-4786-8ADE-CE42FDCA2FAB}" type="pres">
      <dgm:prSet presAssocID="{A477EC23-F2A9-49BC-854D-6859271A1C10}" presName="compNode" presStyleCnt="0"/>
      <dgm:spPr/>
    </dgm:pt>
    <dgm:pt modelId="{E6A8FBCA-D96D-483A-8387-61F8F0B0E037}" type="pres">
      <dgm:prSet presAssocID="{A477EC23-F2A9-49BC-854D-6859271A1C10}" presName="pictRect" presStyleLbl="node1" presStyleIdx="1" presStyleCnt="4"/>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7479" t="2800" r="17479" b="2800"/>
          </a:stretch>
        </a:blipFill>
      </dgm:spPr>
    </dgm:pt>
    <dgm:pt modelId="{2F900363-7428-4D34-A79C-4716354F63BB}" type="pres">
      <dgm:prSet presAssocID="{A477EC23-F2A9-49BC-854D-6859271A1C10}" presName="textRect" presStyleLbl="revTx" presStyleIdx="1" presStyleCnt="4">
        <dgm:presLayoutVars>
          <dgm:bulletEnabled val="1"/>
        </dgm:presLayoutVars>
      </dgm:prSet>
      <dgm:spPr/>
    </dgm:pt>
    <dgm:pt modelId="{5C4E6144-1DEB-4B27-8239-921930C5213C}" type="pres">
      <dgm:prSet presAssocID="{DD7C631C-5189-41F2-AFF6-CEB48EBB3E1C}" presName="sibTrans" presStyleLbl="sibTrans2D1" presStyleIdx="0" presStyleCnt="0"/>
      <dgm:spPr/>
    </dgm:pt>
    <dgm:pt modelId="{C07B6FEA-E154-44AE-9DB6-3BF9BF29725B}" type="pres">
      <dgm:prSet presAssocID="{8D83AAEE-3B7B-486D-9AE3-2B862EA0DCF5}" presName="compNode" presStyleCnt="0"/>
      <dgm:spPr/>
    </dgm:pt>
    <dgm:pt modelId="{BCF33249-A88E-413E-A09E-E140853D0E9A}" type="pres">
      <dgm:prSet presAssocID="{8D83AAEE-3B7B-486D-9AE3-2B862EA0DCF5}" presName="pictRect" presStyleLbl="node1" presStyleIdx="2" presStyleCnt="4"/>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7479" t="2800" r="17479" b="2800"/>
          </a:stretch>
        </a:blipFill>
      </dgm:spPr>
    </dgm:pt>
    <dgm:pt modelId="{94DE74A0-6D33-456C-B363-0A0DC178AD8D}" type="pres">
      <dgm:prSet presAssocID="{8D83AAEE-3B7B-486D-9AE3-2B862EA0DCF5}" presName="textRect" presStyleLbl="revTx" presStyleIdx="2" presStyleCnt="4">
        <dgm:presLayoutVars>
          <dgm:bulletEnabled val="1"/>
        </dgm:presLayoutVars>
      </dgm:prSet>
      <dgm:spPr/>
    </dgm:pt>
    <dgm:pt modelId="{84B593FB-56CD-4700-A359-368C8811FED3}" type="pres">
      <dgm:prSet presAssocID="{4B929BEE-2FEA-4B17-8FC5-06F16D8F5E0E}" presName="sibTrans" presStyleLbl="sibTrans2D1" presStyleIdx="0" presStyleCnt="0"/>
      <dgm:spPr/>
    </dgm:pt>
    <dgm:pt modelId="{87624E9E-254C-46D2-AC7E-022925414198}" type="pres">
      <dgm:prSet presAssocID="{D06582DF-9153-4990-AEFD-46C1B0B98F85}" presName="compNode" presStyleCnt="0"/>
      <dgm:spPr/>
    </dgm:pt>
    <dgm:pt modelId="{1860CA2F-78D0-48EA-85B5-65A3F71426D8}" type="pres">
      <dgm:prSet presAssocID="{D06582DF-9153-4990-AEFD-46C1B0B98F85}" presName="pictRect" presStyleLbl="node1" presStyleIdx="3" presStyleCnt="4"/>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7479" t="2800" r="17479" b="2800"/>
          </a:stretch>
        </a:blipFill>
      </dgm:spPr>
    </dgm:pt>
    <dgm:pt modelId="{2F5B2074-8863-417B-8233-C6ED48D0615B}" type="pres">
      <dgm:prSet presAssocID="{D06582DF-9153-4990-AEFD-46C1B0B98F85}" presName="textRect" presStyleLbl="revTx" presStyleIdx="3" presStyleCnt="4">
        <dgm:presLayoutVars>
          <dgm:bulletEnabled val="1"/>
        </dgm:presLayoutVars>
      </dgm:prSet>
      <dgm:spPr/>
    </dgm:pt>
  </dgm:ptLst>
  <dgm:cxnLst>
    <dgm:cxn modelId="{E057CA36-5FB3-4A0E-8387-4F9060091268}" type="presOf" srcId="{D7B61F79-9D68-4E6F-A9D5-82A0C6439A73}" destId="{8AADB12D-36BD-4D80-88FA-6C7E11C10461}" srcOrd="0" destOrd="0" presId="urn:microsoft.com/office/officeart/2005/8/layout/pList1"/>
    <dgm:cxn modelId="{E8CB013C-6178-40AD-A2B9-9AF8ED7521DD}" srcId="{F42A8B6A-1671-419F-AA99-E11D1B74FD6E}" destId="{D06582DF-9153-4990-AEFD-46C1B0B98F85}" srcOrd="3" destOrd="0" parTransId="{1D56072D-353E-4DA5-82FC-DF24E0EB378A}" sibTransId="{F82C516C-8A78-412B-A001-7E7453DC75B8}"/>
    <dgm:cxn modelId="{E5893B5D-F462-4C82-BCBD-52F7C605F4D2}" type="presOf" srcId="{8D83AAEE-3B7B-486D-9AE3-2B862EA0DCF5}" destId="{94DE74A0-6D33-456C-B363-0A0DC178AD8D}" srcOrd="0" destOrd="0" presId="urn:microsoft.com/office/officeart/2005/8/layout/pList1"/>
    <dgm:cxn modelId="{C7593942-250F-4E9E-B5FB-4216982AC0AA}" type="presOf" srcId="{D06582DF-9153-4990-AEFD-46C1B0B98F85}" destId="{2F5B2074-8863-417B-8233-C6ED48D0615B}" srcOrd="0" destOrd="0" presId="urn:microsoft.com/office/officeart/2005/8/layout/pList1"/>
    <dgm:cxn modelId="{D81B6D44-C194-4154-98A8-76B2838960DC}" type="presOf" srcId="{F42A8B6A-1671-419F-AA99-E11D1B74FD6E}" destId="{4754F5A6-9BE4-4E62-ABA9-24337D3F1B18}" srcOrd="0" destOrd="0" presId="urn:microsoft.com/office/officeart/2005/8/layout/pList1"/>
    <dgm:cxn modelId="{3FD9D673-4A89-485B-BD21-DD0122773B0F}" srcId="{F42A8B6A-1671-419F-AA99-E11D1B74FD6E}" destId="{A477EC23-F2A9-49BC-854D-6859271A1C10}" srcOrd="1" destOrd="0" parTransId="{27CD143A-0B50-4931-BD83-4CEF64872966}" sibTransId="{DD7C631C-5189-41F2-AFF6-CEB48EBB3E1C}"/>
    <dgm:cxn modelId="{668D4196-628A-43C1-A0C4-7BB2F8639EB8}" type="presOf" srcId="{DD7C631C-5189-41F2-AFF6-CEB48EBB3E1C}" destId="{5C4E6144-1DEB-4B27-8239-921930C5213C}" srcOrd="0" destOrd="0" presId="urn:microsoft.com/office/officeart/2005/8/layout/pList1"/>
    <dgm:cxn modelId="{001076A2-A160-4F5A-8FA0-993E52F13613}" srcId="{F42A8B6A-1671-419F-AA99-E11D1B74FD6E}" destId="{8D83AAEE-3B7B-486D-9AE3-2B862EA0DCF5}" srcOrd="2" destOrd="0" parTransId="{E9608C71-FDE8-4C49-B794-463BAC870DCF}" sibTransId="{4B929BEE-2FEA-4B17-8FC5-06F16D8F5E0E}"/>
    <dgm:cxn modelId="{0038CBE4-E0F9-42CA-BAEC-738E11546F72}" type="presOf" srcId="{22D84119-D98E-48E1-9EF6-DA46AD09A106}" destId="{A61B8FDE-1CD2-4AB9-B7B1-1E72E5898817}" srcOrd="0" destOrd="0" presId="urn:microsoft.com/office/officeart/2005/8/layout/pList1"/>
    <dgm:cxn modelId="{287A4AF0-A49A-4FFE-AC5E-D424D81AB7C1}" type="presOf" srcId="{4B929BEE-2FEA-4B17-8FC5-06F16D8F5E0E}" destId="{84B593FB-56CD-4700-A359-368C8811FED3}" srcOrd="0" destOrd="0" presId="urn:microsoft.com/office/officeart/2005/8/layout/pList1"/>
    <dgm:cxn modelId="{AC3DD3FD-8168-40C8-B5AF-93F0EABBEC28}" type="presOf" srcId="{A477EC23-F2A9-49BC-854D-6859271A1C10}" destId="{2F900363-7428-4D34-A79C-4716354F63BB}" srcOrd="0" destOrd="0" presId="urn:microsoft.com/office/officeart/2005/8/layout/pList1"/>
    <dgm:cxn modelId="{FF411CFF-1F00-4F01-9B55-5B7BE89BA5B4}" srcId="{F42A8B6A-1671-419F-AA99-E11D1B74FD6E}" destId="{22D84119-D98E-48E1-9EF6-DA46AD09A106}" srcOrd="0" destOrd="0" parTransId="{FF275649-5E69-4DCD-A2E7-9F5625F71869}" sibTransId="{D7B61F79-9D68-4E6F-A9D5-82A0C6439A73}"/>
    <dgm:cxn modelId="{B7B66C2B-81C8-4C81-8BDF-1479F7439232}" type="presParOf" srcId="{4754F5A6-9BE4-4E62-ABA9-24337D3F1B18}" destId="{DF9048A9-6CFF-4993-8730-31F3CED7C3BA}" srcOrd="0" destOrd="0" presId="urn:microsoft.com/office/officeart/2005/8/layout/pList1"/>
    <dgm:cxn modelId="{82CC47E3-ABAB-4E62-A2E2-A0F33CAEBF3F}" type="presParOf" srcId="{DF9048A9-6CFF-4993-8730-31F3CED7C3BA}" destId="{C861233D-5C19-4606-A441-96B47614EF4C}" srcOrd="0" destOrd="0" presId="urn:microsoft.com/office/officeart/2005/8/layout/pList1"/>
    <dgm:cxn modelId="{16E8F1F2-FD2B-40EB-A04E-9050A60142C1}" type="presParOf" srcId="{DF9048A9-6CFF-4993-8730-31F3CED7C3BA}" destId="{A61B8FDE-1CD2-4AB9-B7B1-1E72E5898817}" srcOrd="1" destOrd="0" presId="urn:microsoft.com/office/officeart/2005/8/layout/pList1"/>
    <dgm:cxn modelId="{F0C58EA7-E74D-46B4-8452-C308BC65995A}" type="presParOf" srcId="{4754F5A6-9BE4-4E62-ABA9-24337D3F1B18}" destId="{8AADB12D-36BD-4D80-88FA-6C7E11C10461}" srcOrd="1" destOrd="0" presId="urn:microsoft.com/office/officeart/2005/8/layout/pList1"/>
    <dgm:cxn modelId="{0C39FA38-3763-4750-B153-6ED2BCE872D9}" type="presParOf" srcId="{4754F5A6-9BE4-4E62-ABA9-24337D3F1B18}" destId="{31AE8E2A-BF7A-4786-8ADE-CE42FDCA2FAB}" srcOrd="2" destOrd="0" presId="urn:microsoft.com/office/officeart/2005/8/layout/pList1"/>
    <dgm:cxn modelId="{39D051C8-7ED5-442A-B9DC-76AABA32DA24}" type="presParOf" srcId="{31AE8E2A-BF7A-4786-8ADE-CE42FDCA2FAB}" destId="{E6A8FBCA-D96D-483A-8387-61F8F0B0E037}" srcOrd="0" destOrd="0" presId="urn:microsoft.com/office/officeart/2005/8/layout/pList1"/>
    <dgm:cxn modelId="{0FAB4910-CFF5-4CDD-8A51-DEA1D1012AC3}" type="presParOf" srcId="{31AE8E2A-BF7A-4786-8ADE-CE42FDCA2FAB}" destId="{2F900363-7428-4D34-A79C-4716354F63BB}" srcOrd="1" destOrd="0" presId="urn:microsoft.com/office/officeart/2005/8/layout/pList1"/>
    <dgm:cxn modelId="{6F893E76-3970-4B19-A7C2-EBDFF9A3DFDD}" type="presParOf" srcId="{4754F5A6-9BE4-4E62-ABA9-24337D3F1B18}" destId="{5C4E6144-1DEB-4B27-8239-921930C5213C}" srcOrd="3" destOrd="0" presId="urn:microsoft.com/office/officeart/2005/8/layout/pList1"/>
    <dgm:cxn modelId="{A8C203FF-5640-4FF0-990C-84BD332EE14E}" type="presParOf" srcId="{4754F5A6-9BE4-4E62-ABA9-24337D3F1B18}" destId="{C07B6FEA-E154-44AE-9DB6-3BF9BF29725B}" srcOrd="4" destOrd="0" presId="urn:microsoft.com/office/officeart/2005/8/layout/pList1"/>
    <dgm:cxn modelId="{095D77BC-0512-4A7E-BF9D-52251CBFB24B}" type="presParOf" srcId="{C07B6FEA-E154-44AE-9DB6-3BF9BF29725B}" destId="{BCF33249-A88E-413E-A09E-E140853D0E9A}" srcOrd="0" destOrd="0" presId="urn:microsoft.com/office/officeart/2005/8/layout/pList1"/>
    <dgm:cxn modelId="{6E9B78D9-8EE0-4265-BDFE-A79A529A646E}" type="presParOf" srcId="{C07B6FEA-E154-44AE-9DB6-3BF9BF29725B}" destId="{94DE74A0-6D33-456C-B363-0A0DC178AD8D}" srcOrd="1" destOrd="0" presId="urn:microsoft.com/office/officeart/2005/8/layout/pList1"/>
    <dgm:cxn modelId="{C06BE307-0FEB-456C-BE0C-07785A815838}" type="presParOf" srcId="{4754F5A6-9BE4-4E62-ABA9-24337D3F1B18}" destId="{84B593FB-56CD-4700-A359-368C8811FED3}" srcOrd="5" destOrd="0" presId="urn:microsoft.com/office/officeart/2005/8/layout/pList1"/>
    <dgm:cxn modelId="{BEBE78BB-702B-4BC5-82F8-A2FC6A5932A3}" type="presParOf" srcId="{4754F5A6-9BE4-4E62-ABA9-24337D3F1B18}" destId="{87624E9E-254C-46D2-AC7E-022925414198}" srcOrd="6" destOrd="0" presId="urn:microsoft.com/office/officeart/2005/8/layout/pList1"/>
    <dgm:cxn modelId="{BFED754B-6B21-4CD4-8740-F78BA51C5A5D}" type="presParOf" srcId="{87624E9E-254C-46D2-AC7E-022925414198}" destId="{1860CA2F-78D0-48EA-85B5-65A3F71426D8}" srcOrd="0" destOrd="0" presId="urn:microsoft.com/office/officeart/2005/8/layout/pList1"/>
    <dgm:cxn modelId="{A6FA507E-FAA5-4C10-B60A-89E0C221CA93}" type="presParOf" srcId="{87624E9E-254C-46D2-AC7E-022925414198}" destId="{2F5B2074-8863-417B-8233-C6ED48D0615B}"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BB7754C-4845-46B7-9F38-EDD1AB697A5A}"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US"/>
        </a:p>
      </dgm:t>
    </dgm:pt>
    <dgm:pt modelId="{88FCF4AC-4FFA-4D03-828C-B6BF25857F24}">
      <dgm:prSet phldrT="[Text]"/>
      <dgm:spPr/>
      <dgm:t>
        <a:bodyPr/>
        <a:lstStyle/>
        <a:p>
          <a:r>
            <a:rPr lang="en-US" dirty="0"/>
            <a:t>Undine</a:t>
          </a:r>
        </a:p>
      </dgm:t>
    </dgm:pt>
    <dgm:pt modelId="{682ECE27-88D7-4A68-AA68-11C56F93D124}" type="parTrans" cxnId="{1EC2F1AB-BDF2-4AFB-9229-8EE3DD148BD4}">
      <dgm:prSet/>
      <dgm:spPr/>
      <dgm:t>
        <a:bodyPr/>
        <a:lstStyle/>
        <a:p>
          <a:endParaRPr lang="en-US"/>
        </a:p>
      </dgm:t>
    </dgm:pt>
    <dgm:pt modelId="{E550E396-DE83-47AB-85BE-046FA85AB350}" type="sibTrans" cxnId="{1EC2F1AB-BDF2-4AFB-9229-8EE3DD148BD4}">
      <dgm:prSet/>
      <dgm:spPr/>
      <dgm:t>
        <a:bodyPr/>
        <a:lstStyle/>
        <a:p>
          <a:endParaRPr lang="en-US"/>
        </a:p>
      </dgm:t>
    </dgm:pt>
    <dgm:pt modelId="{4757073C-DC7F-4298-8C59-60354CDF7CB4}">
      <dgm:prSet phldrT="[Text]"/>
      <dgm:spPr/>
      <dgm:t>
        <a:bodyPr/>
        <a:lstStyle/>
        <a:p>
          <a:r>
            <a:rPr lang="en-US" dirty="0"/>
            <a:t>Herring</a:t>
          </a:r>
        </a:p>
      </dgm:t>
    </dgm:pt>
    <dgm:pt modelId="{511A610E-F73C-41BF-9F1A-97DC4192D85D}" type="parTrans" cxnId="{4BEABFC4-F821-4EDE-9211-5FBD1097C54A}">
      <dgm:prSet/>
      <dgm:spPr/>
      <dgm:t>
        <a:bodyPr/>
        <a:lstStyle/>
        <a:p>
          <a:endParaRPr lang="en-US"/>
        </a:p>
      </dgm:t>
    </dgm:pt>
    <dgm:pt modelId="{3B423673-D340-409D-B62A-7D31D11B0BD6}" type="sibTrans" cxnId="{4BEABFC4-F821-4EDE-9211-5FBD1097C54A}">
      <dgm:prSet/>
      <dgm:spPr/>
      <dgm:t>
        <a:bodyPr/>
        <a:lstStyle/>
        <a:p>
          <a:endParaRPr lang="en-US"/>
        </a:p>
      </dgm:t>
    </dgm:pt>
    <dgm:pt modelId="{C42DE19C-175A-4572-848C-E99E076F366E}">
      <dgm:prSet phldrT="[Text]"/>
      <dgm:spPr/>
      <dgm:t>
        <a:bodyPr/>
        <a:lstStyle/>
        <a:p>
          <a:r>
            <a:rPr lang="en-US" b="0" i="0" dirty="0"/>
            <a:t>Vexillum </a:t>
          </a:r>
          <a:r>
            <a:rPr lang="en-US" b="0" i="0" dirty="0" err="1"/>
            <a:t>Atlantiae</a:t>
          </a:r>
          <a:endParaRPr lang="en-US" dirty="0"/>
        </a:p>
      </dgm:t>
    </dgm:pt>
    <dgm:pt modelId="{37EE8199-A732-4F24-990A-463978FEA1A8}" type="parTrans" cxnId="{AF2250D4-38DF-4DDC-8E36-528578A4F529}">
      <dgm:prSet/>
      <dgm:spPr/>
      <dgm:t>
        <a:bodyPr/>
        <a:lstStyle/>
        <a:p>
          <a:endParaRPr lang="en-US"/>
        </a:p>
      </dgm:t>
    </dgm:pt>
    <dgm:pt modelId="{74EFCE9F-2397-4134-85AF-9F1BBF17E7B3}" type="sibTrans" cxnId="{AF2250D4-38DF-4DDC-8E36-528578A4F529}">
      <dgm:prSet/>
      <dgm:spPr/>
      <dgm:t>
        <a:bodyPr/>
        <a:lstStyle/>
        <a:p>
          <a:endParaRPr lang="en-US"/>
        </a:p>
      </dgm:t>
    </dgm:pt>
    <dgm:pt modelId="{976866C2-7C88-4E0B-BBDB-71D0AC5A450D}">
      <dgm:prSet phldrT="[Text]"/>
      <dgm:spPr/>
      <dgm:t>
        <a:bodyPr/>
        <a:lstStyle/>
        <a:p>
          <a:r>
            <a:rPr lang="en-US" dirty="0"/>
            <a:t>Star of the Sea</a:t>
          </a:r>
        </a:p>
      </dgm:t>
    </dgm:pt>
    <dgm:pt modelId="{214C58FC-4E27-4BBB-861C-87BCBD9BC531}" type="parTrans" cxnId="{7768A391-E38A-4358-8B2D-458F6C66AB80}">
      <dgm:prSet/>
      <dgm:spPr/>
      <dgm:t>
        <a:bodyPr/>
        <a:lstStyle/>
        <a:p>
          <a:endParaRPr lang="en-US"/>
        </a:p>
      </dgm:t>
    </dgm:pt>
    <dgm:pt modelId="{709DEDEC-1860-4D76-B3E5-FB598D8CE38A}" type="sibTrans" cxnId="{7768A391-E38A-4358-8B2D-458F6C66AB80}">
      <dgm:prSet/>
      <dgm:spPr/>
      <dgm:t>
        <a:bodyPr/>
        <a:lstStyle/>
        <a:p>
          <a:endParaRPr lang="en-US"/>
        </a:p>
      </dgm:t>
    </dgm:pt>
    <dgm:pt modelId="{14649BB9-81E5-44BD-A0BD-3FF0CF037C64}" type="pres">
      <dgm:prSet presAssocID="{FBB7754C-4845-46B7-9F38-EDD1AB697A5A}" presName="Name0" presStyleCnt="0">
        <dgm:presLayoutVars>
          <dgm:dir/>
          <dgm:resizeHandles val="exact"/>
        </dgm:presLayoutVars>
      </dgm:prSet>
      <dgm:spPr/>
    </dgm:pt>
    <dgm:pt modelId="{1FEF5E39-708D-4341-8B0F-E1753199340A}" type="pres">
      <dgm:prSet presAssocID="{88FCF4AC-4FFA-4D03-828C-B6BF25857F24}" presName="compNode" presStyleCnt="0"/>
      <dgm:spPr/>
    </dgm:pt>
    <dgm:pt modelId="{955E83DB-4932-490E-A625-45552004CE19}" type="pres">
      <dgm:prSet presAssocID="{88FCF4AC-4FFA-4D03-828C-B6BF25857F24}" presName="pictRect" presStyleLbl="node1" presStyleIdx="0" presStyleCnt="4"/>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7480" t="2800" r="17480" b="2800"/>
          </a:stretch>
        </a:blipFill>
      </dgm:spPr>
    </dgm:pt>
    <dgm:pt modelId="{6721C2D2-A37A-4A01-8BE0-DA9311351F9A}" type="pres">
      <dgm:prSet presAssocID="{88FCF4AC-4FFA-4D03-828C-B6BF25857F24}" presName="textRect" presStyleLbl="revTx" presStyleIdx="0" presStyleCnt="4">
        <dgm:presLayoutVars>
          <dgm:bulletEnabled val="1"/>
        </dgm:presLayoutVars>
      </dgm:prSet>
      <dgm:spPr/>
    </dgm:pt>
    <dgm:pt modelId="{87530F1D-B270-44CC-B439-64F2E5AC1BD4}" type="pres">
      <dgm:prSet presAssocID="{E550E396-DE83-47AB-85BE-046FA85AB350}" presName="sibTrans" presStyleLbl="sibTrans2D1" presStyleIdx="0" presStyleCnt="0"/>
      <dgm:spPr/>
    </dgm:pt>
    <dgm:pt modelId="{C0CFC5D2-C2E6-4B4C-B0CF-56E666BF49CA}" type="pres">
      <dgm:prSet presAssocID="{4757073C-DC7F-4298-8C59-60354CDF7CB4}" presName="compNode" presStyleCnt="0"/>
      <dgm:spPr/>
    </dgm:pt>
    <dgm:pt modelId="{4B5F7692-488A-43F9-BB44-03903C94140C}" type="pres">
      <dgm:prSet presAssocID="{4757073C-DC7F-4298-8C59-60354CDF7CB4}" presName="pictRect" presStyleLbl="node1" presStyleIdx="1" presStyleCnt="4"/>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7480" t="2800" r="17480" b="2800"/>
          </a:stretch>
        </a:blipFill>
      </dgm:spPr>
    </dgm:pt>
    <dgm:pt modelId="{01C65E99-7A87-4C42-80AE-2461DAB1A4AD}" type="pres">
      <dgm:prSet presAssocID="{4757073C-DC7F-4298-8C59-60354CDF7CB4}" presName="textRect" presStyleLbl="revTx" presStyleIdx="1" presStyleCnt="4">
        <dgm:presLayoutVars>
          <dgm:bulletEnabled val="1"/>
        </dgm:presLayoutVars>
      </dgm:prSet>
      <dgm:spPr/>
    </dgm:pt>
    <dgm:pt modelId="{68FC210D-FF91-4883-9F09-B76177E85C94}" type="pres">
      <dgm:prSet presAssocID="{3B423673-D340-409D-B62A-7D31D11B0BD6}" presName="sibTrans" presStyleLbl="sibTrans2D1" presStyleIdx="0" presStyleCnt="0"/>
      <dgm:spPr/>
    </dgm:pt>
    <dgm:pt modelId="{FEFF6466-1D8D-4E0F-9785-6C97836429DF}" type="pres">
      <dgm:prSet presAssocID="{C42DE19C-175A-4572-848C-E99E076F366E}" presName="compNode" presStyleCnt="0"/>
      <dgm:spPr/>
    </dgm:pt>
    <dgm:pt modelId="{DCFAEAA6-7733-48A7-BC27-5DC6C76BA943}" type="pres">
      <dgm:prSet presAssocID="{C42DE19C-175A-4572-848C-E99E076F366E}" presName="pictRect" presStyleLbl="node1" presStyleIdx="2" presStyleCnt="4"/>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7480" t="2800" r="17480" b="2800"/>
          </a:stretch>
        </a:blipFill>
      </dgm:spPr>
    </dgm:pt>
    <dgm:pt modelId="{86F87623-6F5A-449C-B394-FCBEE6840DAF}" type="pres">
      <dgm:prSet presAssocID="{C42DE19C-175A-4572-848C-E99E076F366E}" presName="textRect" presStyleLbl="revTx" presStyleIdx="2" presStyleCnt="4">
        <dgm:presLayoutVars>
          <dgm:bulletEnabled val="1"/>
        </dgm:presLayoutVars>
      </dgm:prSet>
      <dgm:spPr/>
    </dgm:pt>
    <dgm:pt modelId="{806CB5BC-5920-4F1D-B56B-EB2075C7F6F5}" type="pres">
      <dgm:prSet presAssocID="{74EFCE9F-2397-4134-85AF-9F1BBF17E7B3}" presName="sibTrans" presStyleLbl="sibTrans2D1" presStyleIdx="0" presStyleCnt="0"/>
      <dgm:spPr/>
    </dgm:pt>
    <dgm:pt modelId="{57B6D540-2DF9-4911-90A4-6B4764E833B9}" type="pres">
      <dgm:prSet presAssocID="{976866C2-7C88-4E0B-BBDB-71D0AC5A450D}" presName="compNode" presStyleCnt="0"/>
      <dgm:spPr/>
    </dgm:pt>
    <dgm:pt modelId="{5B8B55C0-5B5B-4DC8-8D6F-D57AF7E14A3F}" type="pres">
      <dgm:prSet presAssocID="{976866C2-7C88-4E0B-BBDB-71D0AC5A450D}" presName="pictRect" presStyleLbl="node1" presStyleIdx="3" presStyleCnt="4"/>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7480" t="2800" r="17480" b="2800"/>
          </a:stretch>
        </a:blipFill>
      </dgm:spPr>
    </dgm:pt>
    <dgm:pt modelId="{DFC6741F-CB0F-47E3-982A-70B3B51FAA4C}" type="pres">
      <dgm:prSet presAssocID="{976866C2-7C88-4E0B-BBDB-71D0AC5A450D}" presName="textRect" presStyleLbl="revTx" presStyleIdx="3" presStyleCnt="4">
        <dgm:presLayoutVars>
          <dgm:bulletEnabled val="1"/>
        </dgm:presLayoutVars>
      </dgm:prSet>
      <dgm:spPr/>
    </dgm:pt>
  </dgm:ptLst>
  <dgm:cxnLst>
    <dgm:cxn modelId="{7D29E30E-0858-4540-B610-232320610771}" type="presOf" srcId="{976866C2-7C88-4E0B-BBDB-71D0AC5A450D}" destId="{DFC6741F-CB0F-47E3-982A-70B3B51FAA4C}" srcOrd="0" destOrd="0" presId="urn:microsoft.com/office/officeart/2005/8/layout/pList1"/>
    <dgm:cxn modelId="{D7E0AF19-F9BA-458E-B92E-ABC6A39D7F6C}" type="presOf" srcId="{FBB7754C-4845-46B7-9F38-EDD1AB697A5A}" destId="{14649BB9-81E5-44BD-A0BD-3FF0CF037C64}" srcOrd="0" destOrd="0" presId="urn:microsoft.com/office/officeart/2005/8/layout/pList1"/>
    <dgm:cxn modelId="{FB4F602A-2DF1-4284-937D-413B51E872E9}" type="presOf" srcId="{C42DE19C-175A-4572-848C-E99E076F366E}" destId="{86F87623-6F5A-449C-B394-FCBEE6840DAF}" srcOrd="0" destOrd="0" presId="urn:microsoft.com/office/officeart/2005/8/layout/pList1"/>
    <dgm:cxn modelId="{CA7FB93D-2CD9-4995-A60C-E2275C7E6E91}" type="presOf" srcId="{3B423673-D340-409D-B62A-7D31D11B0BD6}" destId="{68FC210D-FF91-4883-9F09-B76177E85C94}" srcOrd="0" destOrd="0" presId="urn:microsoft.com/office/officeart/2005/8/layout/pList1"/>
    <dgm:cxn modelId="{386D4C62-579A-4D36-B966-FB9A51A72B54}" type="presOf" srcId="{4757073C-DC7F-4298-8C59-60354CDF7CB4}" destId="{01C65E99-7A87-4C42-80AE-2461DAB1A4AD}" srcOrd="0" destOrd="0" presId="urn:microsoft.com/office/officeart/2005/8/layout/pList1"/>
    <dgm:cxn modelId="{0DD3B764-1297-4F7A-8CC5-7F54FBA7940B}" type="presOf" srcId="{E550E396-DE83-47AB-85BE-046FA85AB350}" destId="{87530F1D-B270-44CC-B439-64F2E5AC1BD4}" srcOrd="0" destOrd="0" presId="urn:microsoft.com/office/officeart/2005/8/layout/pList1"/>
    <dgm:cxn modelId="{44312E49-1A43-4FD2-B3D6-B8D488554E9F}" type="presOf" srcId="{74EFCE9F-2397-4134-85AF-9F1BBF17E7B3}" destId="{806CB5BC-5920-4F1D-B56B-EB2075C7F6F5}" srcOrd="0" destOrd="0" presId="urn:microsoft.com/office/officeart/2005/8/layout/pList1"/>
    <dgm:cxn modelId="{9DAC0577-240D-43D7-A573-28245EDED17F}" type="presOf" srcId="{88FCF4AC-4FFA-4D03-828C-B6BF25857F24}" destId="{6721C2D2-A37A-4A01-8BE0-DA9311351F9A}" srcOrd="0" destOrd="0" presId="urn:microsoft.com/office/officeart/2005/8/layout/pList1"/>
    <dgm:cxn modelId="{7768A391-E38A-4358-8B2D-458F6C66AB80}" srcId="{FBB7754C-4845-46B7-9F38-EDD1AB697A5A}" destId="{976866C2-7C88-4E0B-BBDB-71D0AC5A450D}" srcOrd="3" destOrd="0" parTransId="{214C58FC-4E27-4BBB-861C-87BCBD9BC531}" sibTransId="{709DEDEC-1860-4D76-B3E5-FB598D8CE38A}"/>
    <dgm:cxn modelId="{1EC2F1AB-BDF2-4AFB-9229-8EE3DD148BD4}" srcId="{FBB7754C-4845-46B7-9F38-EDD1AB697A5A}" destId="{88FCF4AC-4FFA-4D03-828C-B6BF25857F24}" srcOrd="0" destOrd="0" parTransId="{682ECE27-88D7-4A68-AA68-11C56F93D124}" sibTransId="{E550E396-DE83-47AB-85BE-046FA85AB350}"/>
    <dgm:cxn modelId="{4BEABFC4-F821-4EDE-9211-5FBD1097C54A}" srcId="{FBB7754C-4845-46B7-9F38-EDD1AB697A5A}" destId="{4757073C-DC7F-4298-8C59-60354CDF7CB4}" srcOrd="1" destOrd="0" parTransId="{511A610E-F73C-41BF-9F1A-97DC4192D85D}" sibTransId="{3B423673-D340-409D-B62A-7D31D11B0BD6}"/>
    <dgm:cxn modelId="{AF2250D4-38DF-4DDC-8E36-528578A4F529}" srcId="{FBB7754C-4845-46B7-9F38-EDD1AB697A5A}" destId="{C42DE19C-175A-4572-848C-E99E076F366E}" srcOrd="2" destOrd="0" parTransId="{37EE8199-A732-4F24-990A-463978FEA1A8}" sibTransId="{74EFCE9F-2397-4134-85AF-9F1BBF17E7B3}"/>
    <dgm:cxn modelId="{670FC9E9-84F7-4F93-AE81-A14D4B1E9F0F}" type="presParOf" srcId="{14649BB9-81E5-44BD-A0BD-3FF0CF037C64}" destId="{1FEF5E39-708D-4341-8B0F-E1753199340A}" srcOrd="0" destOrd="0" presId="urn:microsoft.com/office/officeart/2005/8/layout/pList1"/>
    <dgm:cxn modelId="{C2484C83-286A-4099-8C4B-0FEB7414EEE3}" type="presParOf" srcId="{1FEF5E39-708D-4341-8B0F-E1753199340A}" destId="{955E83DB-4932-490E-A625-45552004CE19}" srcOrd="0" destOrd="0" presId="urn:microsoft.com/office/officeart/2005/8/layout/pList1"/>
    <dgm:cxn modelId="{94529E2B-1455-4607-88D0-17DA1D02A1F8}" type="presParOf" srcId="{1FEF5E39-708D-4341-8B0F-E1753199340A}" destId="{6721C2D2-A37A-4A01-8BE0-DA9311351F9A}" srcOrd="1" destOrd="0" presId="urn:microsoft.com/office/officeart/2005/8/layout/pList1"/>
    <dgm:cxn modelId="{AFA88118-34C8-4D34-B0F5-104BD1049B47}" type="presParOf" srcId="{14649BB9-81E5-44BD-A0BD-3FF0CF037C64}" destId="{87530F1D-B270-44CC-B439-64F2E5AC1BD4}" srcOrd="1" destOrd="0" presId="urn:microsoft.com/office/officeart/2005/8/layout/pList1"/>
    <dgm:cxn modelId="{75C2A781-D042-48D0-9B3A-2AFAF0D59B69}" type="presParOf" srcId="{14649BB9-81E5-44BD-A0BD-3FF0CF037C64}" destId="{C0CFC5D2-C2E6-4B4C-B0CF-56E666BF49CA}" srcOrd="2" destOrd="0" presId="urn:microsoft.com/office/officeart/2005/8/layout/pList1"/>
    <dgm:cxn modelId="{16C114C6-BB97-47FA-A659-5C66EA19C29A}" type="presParOf" srcId="{C0CFC5D2-C2E6-4B4C-B0CF-56E666BF49CA}" destId="{4B5F7692-488A-43F9-BB44-03903C94140C}" srcOrd="0" destOrd="0" presId="urn:microsoft.com/office/officeart/2005/8/layout/pList1"/>
    <dgm:cxn modelId="{97E70BBB-BDAD-45D8-A078-B7F12E81CA1C}" type="presParOf" srcId="{C0CFC5D2-C2E6-4B4C-B0CF-56E666BF49CA}" destId="{01C65E99-7A87-4C42-80AE-2461DAB1A4AD}" srcOrd="1" destOrd="0" presId="urn:microsoft.com/office/officeart/2005/8/layout/pList1"/>
    <dgm:cxn modelId="{3C6FC350-ECB0-4E1F-9D9D-70137E9C5BF2}" type="presParOf" srcId="{14649BB9-81E5-44BD-A0BD-3FF0CF037C64}" destId="{68FC210D-FF91-4883-9F09-B76177E85C94}" srcOrd="3" destOrd="0" presId="urn:microsoft.com/office/officeart/2005/8/layout/pList1"/>
    <dgm:cxn modelId="{ED47905C-1382-4FE1-9D46-2E2F34D84441}" type="presParOf" srcId="{14649BB9-81E5-44BD-A0BD-3FF0CF037C64}" destId="{FEFF6466-1D8D-4E0F-9785-6C97836429DF}" srcOrd="4" destOrd="0" presId="urn:microsoft.com/office/officeart/2005/8/layout/pList1"/>
    <dgm:cxn modelId="{8DD3EFCF-8EC9-41DD-98B9-E3AE2FE57525}" type="presParOf" srcId="{FEFF6466-1D8D-4E0F-9785-6C97836429DF}" destId="{DCFAEAA6-7733-48A7-BC27-5DC6C76BA943}" srcOrd="0" destOrd="0" presId="urn:microsoft.com/office/officeart/2005/8/layout/pList1"/>
    <dgm:cxn modelId="{82C24B7D-FF94-4C9B-9D63-917E4C3DFE40}" type="presParOf" srcId="{FEFF6466-1D8D-4E0F-9785-6C97836429DF}" destId="{86F87623-6F5A-449C-B394-FCBEE6840DAF}" srcOrd="1" destOrd="0" presId="urn:microsoft.com/office/officeart/2005/8/layout/pList1"/>
    <dgm:cxn modelId="{3AA451A8-A22C-4E7B-ABD1-01E74CC4C318}" type="presParOf" srcId="{14649BB9-81E5-44BD-A0BD-3FF0CF037C64}" destId="{806CB5BC-5920-4F1D-B56B-EB2075C7F6F5}" srcOrd="5" destOrd="0" presId="urn:microsoft.com/office/officeart/2005/8/layout/pList1"/>
    <dgm:cxn modelId="{4E8A68B6-FC60-4C66-9C25-EF6DC5EA790C}" type="presParOf" srcId="{14649BB9-81E5-44BD-A0BD-3FF0CF037C64}" destId="{57B6D540-2DF9-4911-90A4-6B4764E833B9}" srcOrd="6" destOrd="0" presId="urn:microsoft.com/office/officeart/2005/8/layout/pList1"/>
    <dgm:cxn modelId="{BA41509B-75BF-4477-B8E9-207D3918F4A1}" type="presParOf" srcId="{57B6D540-2DF9-4911-90A4-6B4764E833B9}" destId="{5B8B55C0-5B5B-4DC8-8D6F-D57AF7E14A3F}" srcOrd="0" destOrd="0" presId="urn:microsoft.com/office/officeart/2005/8/layout/pList1"/>
    <dgm:cxn modelId="{1997A633-7BBC-4BE7-80D9-229652CCF81A}" type="presParOf" srcId="{57B6D540-2DF9-4911-90A4-6B4764E833B9}" destId="{DFC6741F-CB0F-47E3-982A-70B3B51FAA4C}" srcOrd="1" destOrd="0" presId="urn:microsoft.com/office/officeart/2005/8/layout/p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03D10BB-80A5-4067-B22A-C79E19BADFD5}" type="doc">
      <dgm:prSet loTypeId="urn:microsoft.com/office/officeart/2008/layout/PictureLineup" loCatId="picture" qsTypeId="urn:microsoft.com/office/officeart/2005/8/quickstyle/simple1" qsCatId="simple" csTypeId="urn:microsoft.com/office/officeart/2005/8/colors/accent1_2" csCatId="accent1" phldr="1"/>
      <dgm:spPr/>
      <dgm:t>
        <a:bodyPr/>
        <a:lstStyle/>
        <a:p>
          <a:endParaRPr lang="en-US"/>
        </a:p>
      </dgm:t>
    </dgm:pt>
    <dgm:pt modelId="{0C68D85B-0DB9-47D3-BCD5-49741614DB06}">
      <dgm:prSet phldrT="[Text]"/>
      <dgm:spPr/>
      <dgm:t>
        <a:bodyPr/>
        <a:lstStyle/>
        <a:p>
          <a:r>
            <a:rPr lang="en-US" dirty="0"/>
            <a:t>Sea Urchin</a:t>
          </a:r>
        </a:p>
      </dgm:t>
    </dgm:pt>
    <dgm:pt modelId="{8C0F8B06-CB25-4B84-8B09-D40022DE2305}" type="parTrans" cxnId="{3982FE1B-C783-4FE1-B74C-291E4150C152}">
      <dgm:prSet/>
      <dgm:spPr/>
      <dgm:t>
        <a:bodyPr/>
        <a:lstStyle/>
        <a:p>
          <a:endParaRPr lang="en-US"/>
        </a:p>
      </dgm:t>
    </dgm:pt>
    <dgm:pt modelId="{73F29B60-8C56-4BEC-8C7A-1934BE937840}" type="sibTrans" cxnId="{3982FE1B-C783-4FE1-B74C-291E4150C152}">
      <dgm:prSet/>
      <dgm:spPr/>
      <dgm:t>
        <a:bodyPr/>
        <a:lstStyle/>
        <a:p>
          <a:endParaRPr lang="en-US"/>
        </a:p>
      </dgm:t>
    </dgm:pt>
    <dgm:pt modelId="{BEE9EFB1-AC15-4240-B57B-75A1896D983F}">
      <dgm:prSet phldrT="[Text]"/>
      <dgm:spPr/>
      <dgm:t>
        <a:bodyPr/>
        <a:lstStyle/>
        <a:p>
          <a:r>
            <a:rPr lang="en-US" dirty="0"/>
            <a:t>Arielle</a:t>
          </a:r>
        </a:p>
      </dgm:t>
    </dgm:pt>
    <dgm:pt modelId="{D34C2C26-B12B-48FF-AC0D-D8B4B3E163A1}" type="parTrans" cxnId="{B0AF41AF-57E9-4597-A5F6-383BA7B4AB9F}">
      <dgm:prSet/>
      <dgm:spPr/>
      <dgm:t>
        <a:bodyPr/>
        <a:lstStyle/>
        <a:p>
          <a:endParaRPr lang="en-US"/>
        </a:p>
      </dgm:t>
    </dgm:pt>
    <dgm:pt modelId="{005732A0-785F-4338-AB10-C19A65966E50}" type="sibTrans" cxnId="{B0AF41AF-57E9-4597-A5F6-383BA7B4AB9F}">
      <dgm:prSet/>
      <dgm:spPr/>
      <dgm:t>
        <a:bodyPr/>
        <a:lstStyle/>
        <a:p>
          <a:endParaRPr lang="en-US"/>
        </a:p>
      </dgm:t>
    </dgm:pt>
    <dgm:pt modelId="{157F9F93-317A-484C-9019-1484C53BC54B}">
      <dgm:prSet phldrT="[Text]"/>
      <dgm:spPr/>
      <dgm:t>
        <a:bodyPr/>
        <a:lstStyle/>
        <a:p>
          <a:r>
            <a:rPr lang="en-US" dirty="0"/>
            <a:t>Royal Augmentation of Arms</a:t>
          </a:r>
        </a:p>
      </dgm:t>
    </dgm:pt>
    <dgm:pt modelId="{8F963363-134C-404C-B244-CC69A0587E1A}" type="parTrans" cxnId="{005C1C86-3A50-451B-BD9C-EE261F0F327C}">
      <dgm:prSet/>
      <dgm:spPr/>
      <dgm:t>
        <a:bodyPr/>
        <a:lstStyle/>
        <a:p>
          <a:endParaRPr lang="en-US"/>
        </a:p>
      </dgm:t>
    </dgm:pt>
    <dgm:pt modelId="{E7E8CF46-EB77-437E-BD9C-0615882D11D2}" type="sibTrans" cxnId="{005C1C86-3A50-451B-BD9C-EE261F0F327C}">
      <dgm:prSet/>
      <dgm:spPr/>
      <dgm:t>
        <a:bodyPr/>
        <a:lstStyle/>
        <a:p>
          <a:endParaRPr lang="en-US"/>
        </a:p>
      </dgm:t>
    </dgm:pt>
    <dgm:pt modelId="{6BA05DB4-6DA8-43D7-8B07-B9B70D34EEF0}" type="pres">
      <dgm:prSet presAssocID="{E03D10BB-80A5-4067-B22A-C79E19BADFD5}" presName="Name0" presStyleCnt="0">
        <dgm:presLayoutVars>
          <dgm:chMax/>
          <dgm:chPref/>
          <dgm:dir/>
          <dgm:animLvl val="lvl"/>
          <dgm:resizeHandles val="exact"/>
        </dgm:presLayoutVars>
      </dgm:prSet>
      <dgm:spPr/>
    </dgm:pt>
    <dgm:pt modelId="{E407CAAE-E4EC-4E28-8385-B7AE3B0F3BF2}" type="pres">
      <dgm:prSet presAssocID="{0C68D85B-0DB9-47D3-BCD5-49741614DB06}" presName="composite" presStyleCnt="0"/>
      <dgm:spPr/>
    </dgm:pt>
    <dgm:pt modelId="{264A10C9-31D3-43DC-9772-80E26EDBF970}" type="pres">
      <dgm:prSet presAssocID="{0C68D85B-0DB9-47D3-BCD5-49741614DB06}" presName="Image" presStyleLbl="align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A3357027-EAED-44D7-A4E8-7FA8B882BC03}" type="pres">
      <dgm:prSet presAssocID="{0C68D85B-0DB9-47D3-BCD5-49741614DB06}" presName="Accent" presStyleLbl="parChTrans1D1" presStyleIdx="0" presStyleCnt="3"/>
      <dgm:spPr/>
    </dgm:pt>
    <dgm:pt modelId="{E645DFB0-BB3E-473B-B99B-366755360DA2}" type="pres">
      <dgm:prSet presAssocID="{0C68D85B-0DB9-47D3-BCD5-49741614DB06}" presName="Parent" presStyleLbl="revTx" presStyleIdx="0" presStyleCnt="3">
        <dgm:presLayoutVars>
          <dgm:chMax val="0"/>
          <dgm:chPref val="0"/>
          <dgm:bulletEnabled val="1"/>
        </dgm:presLayoutVars>
      </dgm:prSet>
      <dgm:spPr/>
    </dgm:pt>
    <dgm:pt modelId="{C047B525-8395-4580-BB4F-3A3AB81DB057}" type="pres">
      <dgm:prSet presAssocID="{73F29B60-8C56-4BEC-8C7A-1934BE937840}" presName="sibTrans" presStyleCnt="0"/>
      <dgm:spPr/>
    </dgm:pt>
    <dgm:pt modelId="{C563D288-4541-42DB-A7D0-16109DFE6151}" type="pres">
      <dgm:prSet presAssocID="{BEE9EFB1-AC15-4240-B57B-75A1896D983F}" presName="composite" presStyleCnt="0"/>
      <dgm:spPr/>
    </dgm:pt>
    <dgm:pt modelId="{2FACC958-E6E3-43B1-B56D-2BCC0E927B1B}" type="pres">
      <dgm:prSet presAssocID="{BEE9EFB1-AC15-4240-B57B-75A1896D983F}" presName="Image" presStyleLbl="align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267823C6-7845-4752-937F-592EC979944B}" type="pres">
      <dgm:prSet presAssocID="{BEE9EFB1-AC15-4240-B57B-75A1896D983F}" presName="Accent" presStyleLbl="parChTrans1D1" presStyleIdx="1" presStyleCnt="3"/>
      <dgm:spPr/>
    </dgm:pt>
    <dgm:pt modelId="{A9FB7433-47F8-49E7-8B64-4475F0F4CDB9}" type="pres">
      <dgm:prSet presAssocID="{BEE9EFB1-AC15-4240-B57B-75A1896D983F}" presName="Parent" presStyleLbl="revTx" presStyleIdx="1" presStyleCnt="3">
        <dgm:presLayoutVars>
          <dgm:chMax val="0"/>
          <dgm:chPref val="0"/>
          <dgm:bulletEnabled val="1"/>
        </dgm:presLayoutVars>
      </dgm:prSet>
      <dgm:spPr/>
    </dgm:pt>
    <dgm:pt modelId="{9A5B5201-42C6-458E-945A-9F055558DFB3}" type="pres">
      <dgm:prSet presAssocID="{005732A0-785F-4338-AB10-C19A65966E50}" presName="sibTrans" presStyleCnt="0"/>
      <dgm:spPr/>
    </dgm:pt>
    <dgm:pt modelId="{AAC0FF9C-38D8-416F-AE03-421FBD0E9E79}" type="pres">
      <dgm:prSet presAssocID="{157F9F93-317A-484C-9019-1484C53BC54B}" presName="composite" presStyleCnt="0"/>
      <dgm:spPr/>
    </dgm:pt>
    <dgm:pt modelId="{9A94FCB7-ED45-43E4-96E6-93D32FFDFAD9}" type="pres">
      <dgm:prSet presAssocID="{157F9F93-317A-484C-9019-1484C53BC54B}" presName="Image" presStyleLbl="alignNode1" presStyleIdx="2"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Scroll outline"/>
        </a:ext>
      </dgm:extLst>
    </dgm:pt>
    <dgm:pt modelId="{AE684CDD-8166-42DD-B271-3CA23FD68FCC}" type="pres">
      <dgm:prSet presAssocID="{157F9F93-317A-484C-9019-1484C53BC54B}" presName="Accent" presStyleLbl="parChTrans1D1" presStyleIdx="2" presStyleCnt="3"/>
      <dgm:spPr/>
    </dgm:pt>
    <dgm:pt modelId="{A30DF954-54A2-48DA-A82E-F11CF05E4202}" type="pres">
      <dgm:prSet presAssocID="{157F9F93-317A-484C-9019-1484C53BC54B}" presName="Parent" presStyleLbl="revTx" presStyleIdx="2" presStyleCnt="3">
        <dgm:presLayoutVars>
          <dgm:chMax val="0"/>
          <dgm:chPref val="0"/>
          <dgm:bulletEnabled val="1"/>
        </dgm:presLayoutVars>
      </dgm:prSet>
      <dgm:spPr/>
    </dgm:pt>
  </dgm:ptLst>
  <dgm:cxnLst>
    <dgm:cxn modelId="{3982FE1B-C783-4FE1-B74C-291E4150C152}" srcId="{E03D10BB-80A5-4067-B22A-C79E19BADFD5}" destId="{0C68D85B-0DB9-47D3-BCD5-49741614DB06}" srcOrd="0" destOrd="0" parTransId="{8C0F8B06-CB25-4B84-8B09-D40022DE2305}" sibTransId="{73F29B60-8C56-4BEC-8C7A-1934BE937840}"/>
    <dgm:cxn modelId="{CAA27F27-A775-4D6E-828E-91EF920113C3}" type="presOf" srcId="{BEE9EFB1-AC15-4240-B57B-75A1896D983F}" destId="{A9FB7433-47F8-49E7-8B64-4475F0F4CDB9}" srcOrd="0" destOrd="0" presId="urn:microsoft.com/office/officeart/2008/layout/PictureLineup"/>
    <dgm:cxn modelId="{005C1C86-3A50-451B-BD9C-EE261F0F327C}" srcId="{E03D10BB-80A5-4067-B22A-C79E19BADFD5}" destId="{157F9F93-317A-484C-9019-1484C53BC54B}" srcOrd="2" destOrd="0" parTransId="{8F963363-134C-404C-B244-CC69A0587E1A}" sibTransId="{E7E8CF46-EB77-437E-BD9C-0615882D11D2}"/>
    <dgm:cxn modelId="{B0AF41AF-57E9-4597-A5F6-383BA7B4AB9F}" srcId="{E03D10BB-80A5-4067-B22A-C79E19BADFD5}" destId="{BEE9EFB1-AC15-4240-B57B-75A1896D983F}" srcOrd="1" destOrd="0" parTransId="{D34C2C26-B12B-48FF-AC0D-D8B4B3E163A1}" sibTransId="{005732A0-785F-4338-AB10-C19A65966E50}"/>
    <dgm:cxn modelId="{6D9CEBB9-C43D-47BB-BF14-5D3B066149DB}" type="presOf" srcId="{E03D10BB-80A5-4067-B22A-C79E19BADFD5}" destId="{6BA05DB4-6DA8-43D7-8B07-B9B70D34EEF0}" srcOrd="0" destOrd="0" presId="urn:microsoft.com/office/officeart/2008/layout/PictureLineup"/>
    <dgm:cxn modelId="{A4E127E2-B444-4420-A252-A4180DEB7E5A}" type="presOf" srcId="{0C68D85B-0DB9-47D3-BCD5-49741614DB06}" destId="{E645DFB0-BB3E-473B-B99B-366755360DA2}" srcOrd="0" destOrd="0" presId="urn:microsoft.com/office/officeart/2008/layout/PictureLineup"/>
    <dgm:cxn modelId="{8B5DD2FF-74A5-45AF-BD98-6406E7CE1776}" type="presOf" srcId="{157F9F93-317A-484C-9019-1484C53BC54B}" destId="{A30DF954-54A2-48DA-A82E-F11CF05E4202}" srcOrd="0" destOrd="0" presId="urn:microsoft.com/office/officeart/2008/layout/PictureLineup"/>
    <dgm:cxn modelId="{CCCA6AD6-2A57-4F4E-8373-059AA1156CA9}" type="presParOf" srcId="{6BA05DB4-6DA8-43D7-8B07-B9B70D34EEF0}" destId="{E407CAAE-E4EC-4E28-8385-B7AE3B0F3BF2}" srcOrd="0" destOrd="0" presId="urn:microsoft.com/office/officeart/2008/layout/PictureLineup"/>
    <dgm:cxn modelId="{87A23AF2-217A-433D-8BA4-83B60667EFFC}" type="presParOf" srcId="{E407CAAE-E4EC-4E28-8385-B7AE3B0F3BF2}" destId="{264A10C9-31D3-43DC-9772-80E26EDBF970}" srcOrd="0" destOrd="0" presId="urn:microsoft.com/office/officeart/2008/layout/PictureLineup"/>
    <dgm:cxn modelId="{828545FE-FD73-43FB-982A-9EC1D99B3800}" type="presParOf" srcId="{E407CAAE-E4EC-4E28-8385-B7AE3B0F3BF2}" destId="{A3357027-EAED-44D7-A4E8-7FA8B882BC03}" srcOrd="1" destOrd="0" presId="urn:microsoft.com/office/officeart/2008/layout/PictureLineup"/>
    <dgm:cxn modelId="{9C9CB260-517C-467E-891F-19763CD1EE1B}" type="presParOf" srcId="{E407CAAE-E4EC-4E28-8385-B7AE3B0F3BF2}" destId="{E645DFB0-BB3E-473B-B99B-366755360DA2}" srcOrd="2" destOrd="0" presId="urn:microsoft.com/office/officeart/2008/layout/PictureLineup"/>
    <dgm:cxn modelId="{33F430F9-4DDE-4ACF-99A3-656CA53CB4F8}" type="presParOf" srcId="{6BA05DB4-6DA8-43D7-8B07-B9B70D34EEF0}" destId="{C047B525-8395-4580-BB4F-3A3AB81DB057}" srcOrd="1" destOrd="0" presId="urn:microsoft.com/office/officeart/2008/layout/PictureLineup"/>
    <dgm:cxn modelId="{94C5BAEF-BF66-48A8-A9FF-931CBB74B4E1}" type="presParOf" srcId="{6BA05DB4-6DA8-43D7-8B07-B9B70D34EEF0}" destId="{C563D288-4541-42DB-A7D0-16109DFE6151}" srcOrd="2" destOrd="0" presId="urn:microsoft.com/office/officeart/2008/layout/PictureLineup"/>
    <dgm:cxn modelId="{D86E41DA-57CC-4973-A292-0B4A786A24AF}" type="presParOf" srcId="{C563D288-4541-42DB-A7D0-16109DFE6151}" destId="{2FACC958-E6E3-43B1-B56D-2BCC0E927B1B}" srcOrd="0" destOrd="0" presId="urn:microsoft.com/office/officeart/2008/layout/PictureLineup"/>
    <dgm:cxn modelId="{8A49366D-A797-4349-915E-718ED0B494C1}" type="presParOf" srcId="{C563D288-4541-42DB-A7D0-16109DFE6151}" destId="{267823C6-7845-4752-937F-592EC979944B}" srcOrd="1" destOrd="0" presId="urn:microsoft.com/office/officeart/2008/layout/PictureLineup"/>
    <dgm:cxn modelId="{4E7B49E3-1CC6-4E04-AB8B-0AC90318031B}" type="presParOf" srcId="{C563D288-4541-42DB-A7D0-16109DFE6151}" destId="{A9FB7433-47F8-49E7-8B64-4475F0F4CDB9}" srcOrd="2" destOrd="0" presId="urn:microsoft.com/office/officeart/2008/layout/PictureLineup"/>
    <dgm:cxn modelId="{2BE2C7FD-0E9B-4BE5-81BA-F5914499C97A}" type="presParOf" srcId="{6BA05DB4-6DA8-43D7-8B07-B9B70D34EEF0}" destId="{9A5B5201-42C6-458E-945A-9F055558DFB3}" srcOrd="3" destOrd="0" presId="urn:microsoft.com/office/officeart/2008/layout/PictureLineup"/>
    <dgm:cxn modelId="{FAD72B01-1B13-4C5D-9CC8-68BD1D3D04C9}" type="presParOf" srcId="{6BA05DB4-6DA8-43D7-8B07-B9B70D34EEF0}" destId="{AAC0FF9C-38D8-416F-AE03-421FBD0E9E79}" srcOrd="4" destOrd="0" presId="urn:microsoft.com/office/officeart/2008/layout/PictureLineup"/>
    <dgm:cxn modelId="{7E714AFE-4614-46D1-9429-894B55E1016D}" type="presParOf" srcId="{AAC0FF9C-38D8-416F-AE03-421FBD0E9E79}" destId="{9A94FCB7-ED45-43E4-96E6-93D32FFDFAD9}" srcOrd="0" destOrd="0" presId="urn:microsoft.com/office/officeart/2008/layout/PictureLineup"/>
    <dgm:cxn modelId="{9F466AB2-6A38-41E4-A51C-3456C984D2EC}" type="presParOf" srcId="{AAC0FF9C-38D8-416F-AE03-421FBD0E9E79}" destId="{AE684CDD-8166-42DD-B271-3CA23FD68FCC}" srcOrd="1" destOrd="0" presId="urn:microsoft.com/office/officeart/2008/layout/PictureLineup"/>
    <dgm:cxn modelId="{6B64A159-155F-4E7B-ABDA-9ED841739A1C}" type="presParOf" srcId="{AAC0FF9C-38D8-416F-AE03-421FBD0E9E79}" destId="{A30DF954-54A2-48DA-A82E-F11CF05E4202}" srcOrd="2" destOrd="0" presId="urn:microsoft.com/office/officeart/2008/layout/PictureLineu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267CAB1-51E5-40A2-AC94-193A4E3872F7}" type="doc">
      <dgm:prSet loTypeId="urn:microsoft.com/office/officeart/2008/layout/PictureLineup" loCatId="picture" qsTypeId="urn:microsoft.com/office/officeart/2005/8/quickstyle/simple1" qsCatId="simple" csTypeId="urn:microsoft.com/office/officeart/2005/8/colors/accent1_2" csCatId="accent1" phldr="1"/>
      <dgm:spPr/>
      <dgm:t>
        <a:bodyPr/>
        <a:lstStyle/>
        <a:p>
          <a:endParaRPr lang="en-US"/>
        </a:p>
      </dgm:t>
    </dgm:pt>
    <dgm:pt modelId="{A94F0860-7FDD-44FF-B60E-0E991E074960}">
      <dgm:prSet phldrT="[Text]"/>
      <dgm:spPr/>
      <dgm:t>
        <a:bodyPr/>
        <a:lstStyle/>
        <a:p>
          <a:r>
            <a:rPr lang="en-US" dirty="0"/>
            <a:t>Hippocampus</a:t>
          </a:r>
        </a:p>
      </dgm:t>
    </dgm:pt>
    <dgm:pt modelId="{EC2851D6-B4F1-40C8-868B-425D710457E8}" type="parTrans" cxnId="{24671F91-658F-44E3-AEDA-DFB7D67B5D42}">
      <dgm:prSet/>
      <dgm:spPr/>
      <dgm:t>
        <a:bodyPr/>
        <a:lstStyle/>
        <a:p>
          <a:endParaRPr lang="en-US"/>
        </a:p>
      </dgm:t>
    </dgm:pt>
    <dgm:pt modelId="{891050FD-037D-4B69-82C9-65188E75A765}" type="sibTrans" cxnId="{24671F91-658F-44E3-AEDA-DFB7D67B5D42}">
      <dgm:prSet/>
      <dgm:spPr/>
      <dgm:t>
        <a:bodyPr/>
        <a:lstStyle/>
        <a:p>
          <a:endParaRPr lang="en-US"/>
        </a:p>
      </dgm:t>
    </dgm:pt>
    <dgm:pt modelId="{E0892CF1-5797-4609-9D5A-37B2A8AAC877}">
      <dgm:prSet phldrT="[Text]"/>
      <dgm:spPr/>
      <dgm:t>
        <a:bodyPr/>
        <a:lstStyle/>
        <a:p>
          <a:r>
            <a:rPr lang="en-US" dirty="0"/>
            <a:t>Sea Tyger</a:t>
          </a:r>
        </a:p>
      </dgm:t>
    </dgm:pt>
    <dgm:pt modelId="{AE043DE2-E9E6-4B06-B3A9-6F0D474FA510}" type="parTrans" cxnId="{6FB1773E-9ED3-4A8E-9A23-F926A45CA58D}">
      <dgm:prSet/>
      <dgm:spPr/>
      <dgm:t>
        <a:bodyPr/>
        <a:lstStyle/>
        <a:p>
          <a:endParaRPr lang="en-US"/>
        </a:p>
      </dgm:t>
    </dgm:pt>
    <dgm:pt modelId="{4A150565-7E52-435C-9BEF-CEB189C01897}" type="sibTrans" cxnId="{6FB1773E-9ED3-4A8E-9A23-F926A45CA58D}">
      <dgm:prSet/>
      <dgm:spPr/>
      <dgm:t>
        <a:bodyPr/>
        <a:lstStyle/>
        <a:p>
          <a:endParaRPr lang="en-US"/>
        </a:p>
      </dgm:t>
    </dgm:pt>
    <dgm:pt modelId="{515F6FA6-3D50-4B38-88A4-84D5393EA42D}">
      <dgm:prSet phldrT="[Text]"/>
      <dgm:spPr/>
      <dgm:t>
        <a:bodyPr/>
        <a:lstStyle/>
        <a:p>
          <a:r>
            <a:rPr lang="en-US" dirty="0"/>
            <a:t>Alcyon</a:t>
          </a:r>
        </a:p>
      </dgm:t>
    </dgm:pt>
    <dgm:pt modelId="{FA603D3B-87F7-43F9-BEC3-8C9F25613BCA}" type="parTrans" cxnId="{212F4A72-E6D8-4B8D-8CEB-40CAEB3C0536}">
      <dgm:prSet/>
      <dgm:spPr/>
      <dgm:t>
        <a:bodyPr/>
        <a:lstStyle/>
        <a:p>
          <a:endParaRPr lang="en-US"/>
        </a:p>
      </dgm:t>
    </dgm:pt>
    <dgm:pt modelId="{DC1B3D6D-3D61-4DAC-BF75-33DE3E925A5B}" type="sibTrans" cxnId="{212F4A72-E6D8-4B8D-8CEB-40CAEB3C0536}">
      <dgm:prSet/>
      <dgm:spPr/>
      <dgm:t>
        <a:bodyPr/>
        <a:lstStyle/>
        <a:p>
          <a:endParaRPr lang="en-US"/>
        </a:p>
      </dgm:t>
    </dgm:pt>
    <dgm:pt modelId="{EA58CC61-CA0B-42CD-A366-0676E2D6B9C1}" type="pres">
      <dgm:prSet presAssocID="{F267CAB1-51E5-40A2-AC94-193A4E3872F7}" presName="Name0" presStyleCnt="0">
        <dgm:presLayoutVars>
          <dgm:chMax/>
          <dgm:chPref/>
          <dgm:dir/>
          <dgm:animLvl val="lvl"/>
          <dgm:resizeHandles val="exact"/>
        </dgm:presLayoutVars>
      </dgm:prSet>
      <dgm:spPr/>
    </dgm:pt>
    <dgm:pt modelId="{1913586F-4B1A-43A2-88A0-A530DE0B7263}" type="pres">
      <dgm:prSet presAssocID="{A94F0860-7FDD-44FF-B60E-0E991E074960}" presName="composite" presStyleCnt="0"/>
      <dgm:spPr/>
    </dgm:pt>
    <dgm:pt modelId="{D02865A8-BA65-4ECF-A7AB-4390E49E1F84}" type="pres">
      <dgm:prSet presAssocID="{A94F0860-7FDD-44FF-B60E-0E991E074960}" presName="Image" presStyleLbl="align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536DE6B0-18F0-4FB5-8CDA-9118479296B4}" type="pres">
      <dgm:prSet presAssocID="{A94F0860-7FDD-44FF-B60E-0E991E074960}" presName="Accent" presStyleLbl="parChTrans1D1" presStyleIdx="0" presStyleCnt="3"/>
      <dgm:spPr/>
    </dgm:pt>
    <dgm:pt modelId="{6790EDDE-81D7-4977-8C6E-CF3DF5E59852}" type="pres">
      <dgm:prSet presAssocID="{A94F0860-7FDD-44FF-B60E-0E991E074960}" presName="Parent" presStyleLbl="revTx" presStyleIdx="0" presStyleCnt="3">
        <dgm:presLayoutVars>
          <dgm:chMax val="0"/>
          <dgm:chPref val="0"/>
          <dgm:bulletEnabled val="1"/>
        </dgm:presLayoutVars>
      </dgm:prSet>
      <dgm:spPr/>
    </dgm:pt>
    <dgm:pt modelId="{D3EA7AC4-EAA7-4AD3-A82E-B52D751427E1}" type="pres">
      <dgm:prSet presAssocID="{891050FD-037D-4B69-82C9-65188E75A765}" presName="sibTrans" presStyleCnt="0"/>
      <dgm:spPr/>
    </dgm:pt>
    <dgm:pt modelId="{78D2D8A5-2E0B-4026-82C8-E5B006E52766}" type="pres">
      <dgm:prSet presAssocID="{E0892CF1-5797-4609-9D5A-37B2A8AAC877}" presName="composite" presStyleCnt="0"/>
      <dgm:spPr/>
    </dgm:pt>
    <dgm:pt modelId="{F4D56553-FC19-4399-8D8F-FE09BFE7A05E}" type="pres">
      <dgm:prSet presAssocID="{E0892CF1-5797-4609-9D5A-37B2A8AAC877}" presName="Image" presStyleLbl="align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44AD43B1-F01A-4A8E-B5FE-6DEB517327EF}" type="pres">
      <dgm:prSet presAssocID="{E0892CF1-5797-4609-9D5A-37B2A8AAC877}" presName="Accent" presStyleLbl="parChTrans1D1" presStyleIdx="1" presStyleCnt="3"/>
      <dgm:spPr/>
    </dgm:pt>
    <dgm:pt modelId="{53488D43-9C8D-4ACB-90EB-9D391A19FB05}" type="pres">
      <dgm:prSet presAssocID="{E0892CF1-5797-4609-9D5A-37B2A8AAC877}" presName="Parent" presStyleLbl="revTx" presStyleIdx="1" presStyleCnt="3">
        <dgm:presLayoutVars>
          <dgm:chMax val="0"/>
          <dgm:chPref val="0"/>
          <dgm:bulletEnabled val="1"/>
        </dgm:presLayoutVars>
      </dgm:prSet>
      <dgm:spPr/>
    </dgm:pt>
    <dgm:pt modelId="{5AAC8268-690D-4C8B-AE32-1A0E828C5C30}" type="pres">
      <dgm:prSet presAssocID="{4A150565-7E52-435C-9BEF-CEB189C01897}" presName="sibTrans" presStyleCnt="0"/>
      <dgm:spPr/>
    </dgm:pt>
    <dgm:pt modelId="{FEDEA22F-7463-4C0A-9AD3-2B0D5BC5B174}" type="pres">
      <dgm:prSet presAssocID="{515F6FA6-3D50-4B38-88A4-84D5393EA42D}" presName="composite" presStyleCnt="0"/>
      <dgm:spPr/>
    </dgm:pt>
    <dgm:pt modelId="{8BE20C6D-85DD-48A0-AF31-1D157F5F21F7}" type="pres">
      <dgm:prSet presAssocID="{515F6FA6-3D50-4B38-88A4-84D5393EA42D}" presName="Image" presStyleLbl="align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C8A17CAD-F466-415D-98D6-B6209C474387}" type="pres">
      <dgm:prSet presAssocID="{515F6FA6-3D50-4B38-88A4-84D5393EA42D}" presName="Accent" presStyleLbl="parChTrans1D1" presStyleIdx="2" presStyleCnt="3"/>
      <dgm:spPr/>
    </dgm:pt>
    <dgm:pt modelId="{FE9583FA-4F76-4FAE-9189-2A77A9355526}" type="pres">
      <dgm:prSet presAssocID="{515F6FA6-3D50-4B38-88A4-84D5393EA42D}" presName="Parent" presStyleLbl="revTx" presStyleIdx="2" presStyleCnt="3">
        <dgm:presLayoutVars>
          <dgm:chMax val="0"/>
          <dgm:chPref val="0"/>
          <dgm:bulletEnabled val="1"/>
        </dgm:presLayoutVars>
      </dgm:prSet>
      <dgm:spPr/>
    </dgm:pt>
  </dgm:ptLst>
  <dgm:cxnLst>
    <dgm:cxn modelId="{4D6FDE29-31C9-423D-8795-FBA1798C92DA}" type="presOf" srcId="{A94F0860-7FDD-44FF-B60E-0E991E074960}" destId="{6790EDDE-81D7-4977-8C6E-CF3DF5E59852}" srcOrd="0" destOrd="0" presId="urn:microsoft.com/office/officeart/2008/layout/PictureLineup"/>
    <dgm:cxn modelId="{B6E5F729-FB4E-4EA3-AED2-11BB1C6C475E}" type="presOf" srcId="{F267CAB1-51E5-40A2-AC94-193A4E3872F7}" destId="{EA58CC61-CA0B-42CD-A366-0676E2D6B9C1}" srcOrd="0" destOrd="0" presId="urn:microsoft.com/office/officeart/2008/layout/PictureLineup"/>
    <dgm:cxn modelId="{6FB1773E-9ED3-4A8E-9A23-F926A45CA58D}" srcId="{F267CAB1-51E5-40A2-AC94-193A4E3872F7}" destId="{E0892CF1-5797-4609-9D5A-37B2A8AAC877}" srcOrd="1" destOrd="0" parTransId="{AE043DE2-E9E6-4B06-B3A9-6F0D474FA510}" sibTransId="{4A150565-7E52-435C-9BEF-CEB189C01897}"/>
    <dgm:cxn modelId="{D5517D69-02F1-4402-8D5F-3403BB6A862E}" type="presOf" srcId="{515F6FA6-3D50-4B38-88A4-84D5393EA42D}" destId="{FE9583FA-4F76-4FAE-9189-2A77A9355526}" srcOrd="0" destOrd="0" presId="urn:microsoft.com/office/officeart/2008/layout/PictureLineup"/>
    <dgm:cxn modelId="{212F4A72-E6D8-4B8D-8CEB-40CAEB3C0536}" srcId="{F267CAB1-51E5-40A2-AC94-193A4E3872F7}" destId="{515F6FA6-3D50-4B38-88A4-84D5393EA42D}" srcOrd="2" destOrd="0" parTransId="{FA603D3B-87F7-43F9-BEC3-8C9F25613BCA}" sibTransId="{DC1B3D6D-3D61-4DAC-BF75-33DE3E925A5B}"/>
    <dgm:cxn modelId="{24671F91-658F-44E3-AEDA-DFB7D67B5D42}" srcId="{F267CAB1-51E5-40A2-AC94-193A4E3872F7}" destId="{A94F0860-7FDD-44FF-B60E-0E991E074960}" srcOrd="0" destOrd="0" parTransId="{EC2851D6-B4F1-40C8-868B-425D710457E8}" sibTransId="{891050FD-037D-4B69-82C9-65188E75A765}"/>
    <dgm:cxn modelId="{07AAAABD-9A42-43F7-A33A-DB9D1BDA6860}" type="presOf" srcId="{E0892CF1-5797-4609-9D5A-37B2A8AAC877}" destId="{53488D43-9C8D-4ACB-90EB-9D391A19FB05}" srcOrd="0" destOrd="0" presId="urn:microsoft.com/office/officeart/2008/layout/PictureLineup"/>
    <dgm:cxn modelId="{56A858A0-F137-46A5-9E87-F94B095F66EF}" type="presParOf" srcId="{EA58CC61-CA0B-42CD-A366-0676E2D6B9C1}" destId="{1913586F-4B1A-43A2-88A0-A530DE0B7263}" srcOrd="0" destOrd="0" presId="urn:microsoft.com/office/officeart/2008/layout/PictureLineup"/>
    <dgm:cxn modelId="{2B66481F-8D39-40C7-B2C6-108FAD51145C}" type="presParOf" srcId="{1913586F-4B1A-43A2-88A0-A530DE0B7263}" destId="{D02865A8-BA65-4ECF-A7AB-4390E49E1F84}" srcOrd="0" destOrd="0" presId="urn:microsoft.com/office/officeart/2008/layout/PictureLineup"/>
    <dgm:cxn modelId="{414910C4-D4BD-46EF-9133-469B23CF0DFE}" type="presParOf" srcId="{1913586F-4B1A-43A2-88A0-A530DE0B7263}" destId="{536DE6B0-18F0-4FB5-8CDA-9118479296B4}" srcOrd="1" destOrd="0" presId="urn:microsoft.com/office/officeart/2008/layout/PictureLineup"/>
    <dgm:cxn modelId="{0F93F63D-8E45-4409-BBE1-0AE343F1B703}" type="presParOf" srcId="{1913586F-4B1A-43A2-88A0-A530DE0B7263}" destId="{6790EDDE-81D7-4977-8C6E-CF3DF5E59852}" srcOrd="2" destOrd="0" presId="urn:microsoft.com/office/officeart/2008/layout/PictureLineup"/>
    <dgm:cxn modelId="{30DAC060-1147-4FC7-AA99-128463212DF6}" type="presParOf" srcId="{EA58CC61-CA0B-42CD-A366-0676E2D6B9C1}" destId="{D3EA7AC4-EAA7-4AD3-A82E-B52D751427E1}" srcOrd="1" destOrd="0" presId="urn:microsoft.com/office/officeart/2008/layout/PictureLineup"/>
    <dgm:cxn modelId="{DB5595AC-07E5-4A41-9F50-5EE1FFA3C3B2}" type="presParOf" srcId="{EA58CC61-CA0B-42CD-A366-0676E2D6B9C1}" destId="{78D2D8A5-2E0B-4026-82C8-E5B006E52766}" srcOrd="2" destOrd="0" presId="urn:microsoft.com/office/officeart/2008/layout/PictureLineup"/>
    <dgm:cxn modelId="{F9FFBC19-36CD-40DF-A94F-A1039945A6DD}" type="presParOf" srcId="{78D2D8A5-2E0B-4026-82C8-E5B006E52766}" destId="{F4D56553-FC19-4399-8D8F-FE09BFE7A05E}" srcOrd="0" destOrd="0" presId="urn:microsoft.com/office/officeart/2008/layout/PictureLineup"/>
    <dgm:cxn modelId="{44745369-133F-4341-9E22-EC87EDD52551}" type="presParOf" srcId="{78D2D8A5-2E0B-4026-82C8-E5B006E52766}" destId="{44AD43B1-F01A-4A8E-B5FE-6DEB517327EF}" srcOrd="1" destOrd="0" presId="urn:microsoft.com/office/officeart/2008/layout/PictureLineup"/>
    <dgm:cxn modelId="{37C23F01-6FCF-4DDE-B3A3-20E4222196EE}" type="presParOf" srcId="{78D2D8A5-2E0B-4026-82C8-E5B006E52766}" destId="{53488D43-9C8D-4ACB-90EB-9D391A19FB05}" srcOrd="2" destOrd="0" presId="urn:microsoft.com/office/officeart/2008/layout/PictureLineup"/>
    <dgm:cxn modelId="{7FE42EC9-D4D3-4AE2-A417-4CA26FA86854}" type="presParOf" srcId="{EA58CC61-CA0B-42CD-A366-0676E2D6B9C1}" destId="{5AAC8268-690D-4C8B-AE32-1A0E828C5C30}" srcOrd="3" destOrd="0" presId="urn:microsoft.com/office/officeart/2008/layout/PictureLineup"/>
    <dgm:cxn modelId="{068CA6DA-8BE7-4C55-AF74-75345E730892}" type="presParOf" srcId="{EA58CC61-CA0B-42CD-A366-0676E2D6B9C1}" destId="{FEDEA22F-7463-4C0A-9AD3-2B0D5BC5B174}" srcOrd="4" destOrd="0" presId="urn:microsoft.com/office/officeart/2008/layout/PictureLineup"/>
    <dgm:cxn modelId="{FC0468BF-7713-4FB8-9C96-036CBB08ABB8}" type="presParOf" srcId="{FEDEA22F-7463-4C0A-9AD3-2B0D5BC5B174}" destId="{8BE20C6D-85DD-48A0-AF31-1D157F5F21F7}" srcOrd="0" destOrd="0" presId="urn:microsoft.com/office/officeart/2008/layout/PictureLineup"/>
    <dgm:cxn modelId="{09EBE309-4CB0-4CBD-AC16-077C5D77A271}" type="presParOf" srcId="{FEDEA22F-7463-4C0A-9AD3-2B0D5BC5B174}" destId="{C8A17CAD-F466-415D-98D6-B6209C474387}" srcOrd="1" destOrd="0" presId="urn:microsoft.com/office/officeart/2008/layout/PictureLineup"/>
    <dgm:cxn modelId="{5117F67D-066B-408A-96CA-734A3CD423F4}" type="presParOf" srcId="{FEDEA22F-7463-4C0A-9AD3-2B0D5BC5B174}" destId="{FE9583FA-4F76-4FAE-9189-2A77A9355526}" srcOrd="2" destOrd="0" presId="urn:microsoft.com/office/officeart/2008/layout/PictureLineup"/>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82E7F54-3192-4E5E-BF17-16DAC37975CD}"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US"/>
        </a:p>
      </dgm:t>
    </dgm:pt>
    <dgm:pt modelId="{BB00518A-1A45-485B-8BA3-DBD0C4A941C8}">
      <dgm:prSet phldrT="[Text]"/>
      <dgm:spPr/>
      <dgm:t>
        <a:bodyPr/>
        <a:lstStyle/>
        <a:p>
          <a:r>
            <a:rPr lang="en-US" dirty="0" err="1"/>
            <a:t>Windmaster’s</a:t>
          </a:r>
          <a:br>
            <a:rPr lang="en-US" dirty="0"/>
          </a:br>
          <a:r>
            <a:rPr lang="en-US" dirty="0"/>
            <a:t>Hill</a:t>
          </a:r>
        </a:p>
      </dgm:t>
    </dgm:pt>
    <dgm:pt modelId="{687E2664-CEC8-46F9-A91A-A96827DCEBA6}" type="parTrans" cxnId="{989CED44-0907-4621-8F37-9F5CE403ADE8}">
      <dgm:prSet/>
      <dgm:spPr/>
      <dgm:t>
        <a:bodyPr/>
        <a:lstStyle/>
        <a:p>
          <a:endParaRPr lang="en-US"/>
        </a:p>
      </dgm:t>
    </dgm:pt>
    <dgm:pt modelId="{36C2C953-F7D8-48DC-81B0-D8AC719DFE5E}" type="sibTrans" cxnId="{989CED44-0907-4621-8F37-9F5CE403ADE8}">
      <dgm:prSet/>
      <dgm:spPr/>
      <dgm:t>
        <a:bodyPr/>
        <a:lstStyle/>
        <a:p>
          <a:endParaRPr lang="en-US"/>
        </a:p>
      </dgm:t>
    </dgm:pt>
    <dgm:pt modelId="{4077BAFF-22AE-49CE-A59A-80B4C9541E05}">
      <dgm:prSet phldrT="[Text]"/>
      <dgm:spPr/>
      <dgm:t>
        <a:bodyPr/>
        <a:lstStyle/>
        <a:p>
          <a:r>
            <a:rPr lang="en-US" dirty="0" err="1"/>
            <a:t>Caer</a:t>
          </a:r>
          <a:r>
            <a:rPr lang="en-US" dirty="0"/>
            <a:t> </a:t>
          </a:r>
          <a:r>
            <a:rPr lang="en-US" dirty="0" err="1"/>
            <a:t>Mear</a:t>
          </a:r>
          <a:endParaRPr lang="en-US" dirty="0"/>
        </a:p>
      </dgm:t>
    </dgm:pt>
    <dgm:pt modelId="{6FAFA365-8CDB-4D3B-9A77-2AD59F882DBD}" type="parTrans" cxnId="{B32698A3-D12A-4F62-A4A2-753E8B159F67}">
      <dgm:prSet/>
      <dgm:spPr/>
      <dgm:t>
        <a:bodyPr/>
        <a:lstStyle/>
        <a:p>
          <a:endParaRPr lang="en-US"/>
        </a:p>
      </dgm:t>
    </dgm:pt>
    <dgm:pt modelId="{B9D082B8-4C72-4E96-ABFE-8AF20F711097}" type="sibTrans" cxnId="{B32698A3-D12A-4F62-A4A2-753E8B159F67}">
      <dgm:prSet/>
      <dgm:spPr/>
      <dgm:t>
        <a:bodyPr/>
        <a:lstStyle/>
        <a:p>
          <a:endParaRPr lang="en-US"/>
        </a:p>
      </dgm:t>
    </dgm:pt>
    <dgm:pt modelId="{D80D40A2-1FC2-442B-820D-5BC326088EC9}">
      <dgm:prSet phldrT="[Text]"/>
      <dgm:spPr/>
      <dgm:t>
        <a:bodyPr/>
        <a:lstStyle/>
        <a:p>
          <a:r>
            <a:rPr lang="en-US" dirty="0"/>
            <a:t>Storvik</a:t>
          </a:r>
        </a:p>
      </dgm:t>
    </dgm:pt>
    <dgm:pt modelId="{EDC36912-5029-43DC-8D69-1A53CB49AADB}" type="parTrans" cxnId="{CE35DE38-DAD7-4197-9A9B-7B38DA8CDA3F}">
      <dgm:prSet/>
      <dgm:spPr/>
      <dgm:t>
        <a:bodyPr/>
        <a:lstStyle/>
        <a:p>
          <a:endParaRPr lang="en-US"/>
        </a:p>
      </dgm:t>
    </dgm:pt>
    <dgm:pt modelId="{56B47A58-21D3-47B4-8B30-4174B2E9A912}" type="sibTrans" cxnId="{CE35DE38-DAD7-4197-9A9B-7B38DA8CDA3F}">
      <dgm:prSet/>
      <dgm:spPr/>
      <dgm:t>
        <a:bodyPr/>
        <a:lstStyle/>
        <a:p>
          <a:endParaRPr lang="en-US"/>
        </a:p>
      </dgm:t>
    </dgm:pt>
    <dgm:pt modelId="{BA24F1C5-FFAE-4322-BB21-2CD1ABD79B44}">
      <dgm:prSet phldrT="[Text]"/>
      <dgm:spPr/>
      <dgm:t>
        <a:bodyPr/>
        <a:lstStyle/>
        <a:p>
          <a:r>
            <a:rPr lang="en-US" dirty="0" err="1"/>
            <a:t>Nottinghill</a:t>
          </a:r>
          <a:r>
            <a:rPr lang="en-US" dirty="0"/>
            <a:t> </a:t>
          </a:r>
          <a:r>
            <a:rPr lang="en-US" dirty="0" err="1"/>
            <a:t>Coill</a:t>
          </a:r>
          <a:endParaRPr lang="en-US" dirty="0"/>
        </a:p>
      </dgm:t>
    </dgm:pt>
    <dgm:pt modelId="{E7857E65-F562-47C3-AA67-F0251FC21AC8}" type="parTrans" cxnId="{CBC5A313-B05F-4628-AC3A-03B2C0439B99}">
      <dgm:prSet/>
      <dgm:spPr/>
      <dgm:t>
        <a:bodyPr/>
        <a:lstStyle/>
        <a:p>
          <a:endParaRPr lang="en-US"/>
        </a:p>
      </dgm:t>
    </dgm:pt>
    <dgm:pt modelId="{DD3EA783-5D69-4BC7-8E1F-73F5A95085C5}" type="sibTrans" cxnId="{CBC5A313-B05F-4628-AC3A-03B2C0439B99}">
      <dgm:prSet/>
      <dgm:spPr/>
      <dgm:t>
        <a:bodyPr/>
        <a:lstStyle/>
        <a:p>
          <a:endParaRPr lang="en-US"/>
        </a:p>
      </dgm:t>
    </dgm:pt>
    <dgm:pt modelId="{CAC8EB32-6B0A-4F89-9829-DA902D4FC1C1}" type="pres">
      <dgm:prSet presAssocID="{582E7F54-3192-4E5E-BF17-16DAC37975CD}" presName="Name0" presStyleCnt="0">
        <dgm:presLayoutVars>
          <dgm:dir/>
          <dgm:resizeHandles val="exact"/>
        </dgm:presLayoutVars>
      </dgm:prSet>
      <dgm:spPr/>
    </dgm:pt>
    <dgm:pt modelId="{955250D0-880D-45E0-874E-0D4DB5E08BC3}" type="pres">
      <dgm:prSet presAssocID="{BB00518A-1A45-485B-8BA3-DBD0C4A941C8}" presName="compNode" presStyleCnt="0"/>
      <dgm:spPr/>
    </dgm:pt>
    <dgm:pt modelId="{FC25AEBB-459A-443A-B20F-0E20D4D410DD}" type="pres">
      <dgm:prSet presAssocID="{BB00518A-1A45-485B-8BA3-DBD0C4A941C8}" presName="pictRect" presStyleLbl="node1" presStyleIdx="0" presStyleCnt="4" custScaleX="104065" custScaleY="127801"/>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1571" t="4584" r="11571" b="4584"/>
          </a:stretch>
        </a:blipFill>
      </dgm:spPr>
    </dgm:pt>
    <dgm:pt modelId="{4B21E260-F081-4AC3-8804-02293BEF0552}" type="pres">
      <dgm:prSet presAssocID="{BB00518A-1A45-485B-8BA3-DBD0C4A941C8}" presName="textRect" presStyleLbl="revTx" presStyleIdx="0" presStyleCnt="4">
        <dgm:presLayoutVars>
          <dgm:bulletEnabled val="1"/>
        </dgm:presLayoutVars>
      </dgm:prSet>
      <dgm:spPr/>
    </dgm:pt>
    <dgm:pt modelId="{575762BE-6B2F-41A2-BF41-006173803E26}" type="pres">
      <dgm:prSet presAssocID="{36C2C953-F7D8-48DC-81B0-D8AC719DFE5E}" presName="sibTrans" presStyleLbl="sibTrans2D1" presStyleIdx="0" presStyleCnt="0"/>
      <dgm:spPr/>
    </dgm:pt>
    <dgm:pt modelId="{7DADFF4C-49F6-4DA5-A572-D77FE21202B7}" type="pres">
      <dgm:prSet presAssocID="{4077BAFF-22AE-49CE-A59A-80B4C9541E05}" presName="compNode" presStyleCnt="0"/>
      <dgm:spPr/>
    </dgm:pt>
    <dgm:pt modelId="{E13D26AD-12C6-46C5-8A29-43652652B512}" type="pres">
      <dgm:prSet presAssocID="{4077BAFF-22AE-49CE-A59A-80B4C9541E05}" presName="pictRect" presStyleLbl="node1" presStyleIdx="1" presStyleCnt="4" custScaleX="104065" custScaleY="127801"/>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1571" t="4584" r="11571" b="4584"/>
          </a:stretch>
        </a:blipFill>
      </dgm:spPr>
    </dgm:pt>
    <dgm:pt modelId="{F2ED69D9-ED5C-4F7D-B462-83448AD70A62}" type="pres">
      <dgm:prSet presAssocID="{4077BAFF-22AE-49CE-A59A-80B4C9541E05}" presName="textRect" presStyleLbl="revTx" presStyleIdx="1" presStyleCnt="4">
        <dgm:presLayoutVars>
          <dgm:bulletEnabled val="1"/>
        </dgm:presLayoutVars>
      </dgm:prSet>
      <dgm:spPr/>
    </dgm:pt>
    <dgm:pt modelId="{48BE67C2-F1E8-44B8-9C39-A34B63DF4122}" type="pres">
      <dgm:prSet presAssocID="{B9D082B8-4C72-4E96-ABFE-8AF20F711097}" presName="sibTrans" presStyleLbl="sibTrans2D1" presStyleIdx="0" presStyleCnt="0"/>
      <dgm:spPr/>
    </dgm:pt>
    <dgm:pt modelId="{D05EA9BB-4B41-492B-9C7B-2387095F4DA5}" type="pres">
      <dgm:prSet presAssocID="{D80D40A2-1FC2-442B-820D-5BC326088EC9}" presName="compNode" presStyleCnt="0"/>
      <dgm:spPr/>
    </dgm:pt>
    <dgm:pt modelId="{034039E9-7E6E-436F-AF4C-76BEC61633C8}" type="pres">
      <dgm:prSet presAssocID="{D80D40A2-1FC2-442B-820D-5BC326088EC9}" presName="pictRect" presStyleLbl="node1" presStyleIdx="2" presStyleCnt="4" custScaleX="104065" custScaleY="127801"/>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1571" t="4584" r="11571" b="4584"/>
          </a:stretch>
        </a:blipFill>
      </dgm:spPr>
    </dgm:pt>
    <dgm:pt modelId="{625C7DDA-B4BC-4316-B395-78694F39A50A}" type="pres">
      <dgm:prSet presAssocID="{D80D40A2-1FC2-442B-820D-5BC326088EC9}" presName="textRect" presStyleLbl="revTx" presStyleIdx="2" presStyleCnt="4">
        <dgm:presLayoutVars>
          <dgm:bulletEnabled val="1"/>
        </dgm:presLayoutVars>
      </dgm:prSet>
      <dgm:spPr/>
    </dgm:pt>
    <dgm:pt modelId="{6804CF07-99BE-48B3-82E3-3D8D5BD8BF7A}" type="pres">
      <dgm:prSet presAssocID="{56B47A58-21D3-47B4-8B30-4174B2E9A912}" presName="sibTrans" presStyleLbl="sibTrans2D1" presStyleIdx="0" presStyleCnt="0"/>
      <dgm:spPr/>
    </dgm:pt>
    <dgm:pt modelId="{92E9558B-51CB-47D2-9EA9-561820F437C1}" type="pres">
      <dgm:prSet presAssocID="{BA24F1C5-FFAE-4322-BB21-2CD1ABD79B44}" presName="compNode" presStyleCnt="0"/>
      <dgm:spPr/>
    </dgm:pt>
    <dgm:pt modelId="{AD4996ED-3A8D-4527-A49F-73A574E8CF09}" type="pres">
      <dgm:prSet presAssocID="{BA24F1C5-FFAE-4322-BB21-2CD1ABD79B44}" presName="pictRect" presStyleLbl="node1" presStyleIdx="3" presStyleCnt="4" custScaleX="104065" custScaleY="127801"/>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1571" t="4584" r="11571" b="4584"/>
          </a:stretch>
        </a:blipFill>
      </dgm:spPr>
    </dgm:pt>
    <dgm:pt modelId="{5D60D8FB-7A3E-495A-B707-38DDB7C9329D}" type="pres">
      <dgm:prSet presAssocID="{BA24F1C5-FFAE-4322-BB21-2CD1ABD79B44}" presName="textRect" presStyleLbl="revTx" presStyleIdx="3" presStyleCnt="4">
        <dgm:presLayoutVars>
          <dgm:bulletEnabled val="1"/>
        </dgm:presLayoutVars>
      </dgm:prSet>
      <dgm:spPr/>
    </dgm:pt>
  </dgm:ptLst>
  <dgm:cxnLst>
    <dgm:cxn modelId="{CBC5A313-B05F-4628-AC3A-03B2C0439B99}" srcId="{582E7F54-3192-4E5E-BF17-16DAC37975CD}" destId="{BA24F1C5-FFAE-4322-BB21-2CD1ABD79B44}" srcOrd="3" destOrd="0" parTransId="{E7857E65-F562-47C3-AA67-F0251FC21AC8}" sibTransId="{DD3EA783-5D69-4BC7-8E1F-73F5A95085C5}"/>
    <dgm:cxn modelId="{AEA5762E-55E1-48D5-82A5-64B8D4A7D6EE}" type="presOf" srcId="{BA24F1C5-FFAE-4322-BB21-2CD1ABD79B44}" destId="{5D60D8FB-7A3E-495A-B707-38DDB7C9329D}" srcOrd="0" destOrd="0" presId="urn:microsoft.com/office/officeart/2005/8/layout/pList1"/>
    <dgm:cxn modelId="{CE35DE38-DAD7-4197-9A9B-7B38DA8CDA3F}" srcId="{582E7F54-3192-4E5E-BF17-16DAC37975CD}" destId="{D80D40A2-1FC2-442B-820D-5BC326088EC9}" srcOrd="2" destOrd="0" parTransId="{EDC36912-5029-43DC-8D69-1A53CB49AADB}" sibTransId="{56B47A58-21D3-47B4-8B30-4174B2E9A912}"/>
    <dgm:cxn modelId="{C368FE3E-8616-4542-8E25-6739DC1397A5}" type="presOf" srcId="{B9D082B8-4C72-4E96-ABFE-8AF20F711097}" destId="{48BE67C2-F1E8-44B8-9C39-A34B63DF4122}" srcOrd="0" destOrd="0" presId="urn:microsoft.com/office/officeart/2005/8/layout/pList1"/>
    <dgm:cxn modelId="{989CED44-0907-4621-8F37-9F5CE403ADE8}" srcId="{582E7F54-3192-4E5E-BF17-16DAC37975CD}" destId="{BB00518A-1A45-485B-8BA3-DBD0C4A941C8}" srcOrd="0" destOrd="0" parTransId="{687E2664-CEC8-46F9-A91A-A96827DCEBA6}" sibTransId="{36C2C953-F7D8-48DC-81B0-D8AC719DFE5E}"/>
    <dgm:cxn modelId="{5ACDCC65-53B5-4832-8D01-9B4ECDE98D41}" type="presOf" srcId="{36C2C953-F7D8-48DC-81B0-D8AC719DFE5E}" destId="{575762BE-6B2F-41A2-BF41-006173803E26}" srcOrd="0" destOrd="0" presId="urn:microsoft.com/office/officeart/2005/8/layout/pList1"/>
    <dgm:cxn modelId="{879E444B-5F89-4C85-AA4D-6245B8B99439}" type="presOf" srcId="{582E7F54-3192-4E5E-BF17-16DAC37975CD}" destId="{CAC8EB32-6B0A-4F89-9829-DA902D4FC1C1}" srcOrd="0" destOrd="0" presId="urn:microsoft.com/office/officeart/2005/8/layout/pList1"/>
    <dgm:cxn modelId="{13612551-9FFC-4292-8952-1920836CB33B}" type="presOf" srcId="{56B47A58-21D3-47B4-8B30-4174B2E9A912}" destId="{6804CF07-99BE-48B3-82E3-3D8D5BD8BF7A}" srcOrd="0" destOrd="0" presId="urn:microsoft.com/office/officeart/2005/8/layout/pList1"/>
    <dgm:cxn modelId="{1099C054-5900-4618-9F0A-025FBE851105}" type="presOf" srcId="{4077BAFF-22AE-49CE-A59A-80B4C9541E05}" destId="{F2ED69D9-ED5C-4F7D-B462-83448AD70A62}" srcOrd="0" destOrd="0" presId="urn:microsoft.com/office/officeart/2005/8/layout/pList1"/>
    <dgm:cxn modelId="{B32698A3-D12A-4F62-A4A2-753E8B159F67}" srcId="{582E7F54-3192-4E5E-BF17-16DAC37975CD}" destId="{4077BAFF-22AE-49CE-A59A-80B4C9541E05}" srcOrd="1" destOrd="0" parTransId="{6FAFA365-8CDB-4D3B-9A77-2AD59F882DBD}" sibTransId="{B9D082B8-4C72-4E96-ABFE-8AF20F711097}"/>
    <dgm:cxn modelId="{9BB029C5-56E7-4F2F-B96B-AA4FA3D6695F}" type="presOf" srcId="{D80D40A2-1FC2-442B-820D-5BC326088EC9}" destId="{625C7DDA-B4BC-4316-B395-78694F39A50A}" srcOrd="0" destOrd="0" presId="urn:microsoft.com/office/officeart/2005/8/layout/pList1"/>
    <dgm:cxn modelId="{CB4084F9-5DA2-428D-8DC1-F7F97E6D81B9}" type="presOf" srcId="{BB00518A-1A45-485B-8BA3-DBD0C4A941C8}" destId="{4B21E260-F081-4AC3-8804-02293BEF0552}" srcOrd="0" destOrd="0" presId="urn:microsoft.com/office/officeart/2005/8/layout/pList1"/>
    <dgm:cxn modelId="{6A4957BA-20E7-40CE-BEE1-15D846F12004}" type="presParOf" srcId="{CAC8EB32-6B0A-4F89-9829-DA902D4FC1C1}" destId="{955250D0-880D-45E0-874E-0D4DB5E08BC3}" srcOrd="0" destOrd="0" presId="urn:microsoft.com/office/officeart/2005/8/layout/pList1"/>
    <dgm:cxn modelId="{B20AD0A6-7B5C-4494-A1A6-B5FC3E029679}" type="presParOf" srcId="{955250D0-880D-45E0-874E-0D4DB5E08BC3}" destId="{FC25AEBB-459A-443A-B20F-0E20D4D410DD}" srcOrd="0" destOrd="0" presId="urn:microsoft.com/office/officeart/2005/8/layout/pList1"/>
    <dgm:cxn modelId="{B432EFED-F4D3-45BE-91F3-DFE6557C03F1}" type="presParOf" srcId="{955250D0-880D-45E0-874E-0D4DB5E08BC3}" destId="{4B21E260-F081-4AC3-8804-02293BEF0552}" srcOrd="1" destOrd="0" presId="urn:microsoft.com/office/officeart/2005/8/layout/pList1"/>
    <dgm:cxn modelId="{2AABA9FC-509E-424E-9F53-66CCF04EA032}" type="presParOf" srcId="{CAC8EB32-6B0A-4F89-9829-DA902D4FC1C1}" destId="{575762BE-6B2F-41A2-BF41-006173803E26}" srcOrd="1" destOrd="0" presId="urn:microsoft.com/office/officeart/2005/8/layout/pList1"/>
    <dgm:cxn modelId="{672660B2-F6C0-41A6-BCE4-236C0ACB38A5}" type="presParOf" srcId="{CAC8EB32-6B0A-4F89-9829-DA902D4FC1C1}" destId="{7DADFF4C-49F6-4DA5-A572-D77FE21202B7}" srcOrd="2" destOrd="0" presId="urn:microsoft.com/office/officeart/2005/8/layout/pList1"/>
    <dgm:cxn modelId="{10FA822B-7859-4B5A-AAC2-7BECDE2143A9}" type="presParOf" srcId="{7DADFF4C-49F6-4DA5-A572-D77FE21202B7}" destId="{E13D26AD-12C6-46C5-8A29-43652652B512}" srcOrd="0" destOrd="0" presId="urn:microsoft.com/office/officeart/2005/8/layout/pList1"/>
    <dgm:cxn modelId="{6C68B8AB-AFF6-4F40-8907-D1C42A81255F}" type="presParOf" srcId="{7DADFF4C-49F6-4DA5-A572-D77FE21202B7}" destId="{F2ED69D9-ED5C-4F7D-B462-83448AD70A62}" srcOrd="1" destOrd="0" presId="urn:microsoft.com/office/officeart/2005/8/layout/pList1"/>
    <dgm:cxn modelId="{A975EE20-AFA6-403F-8515-446BEAD28104}" type="presParOf" srcId="{CAC8EB32-6B0A-4F89-9829-DA902D4FC1C1}" destId="{48BE67C2-F1E8-44B8-9C39-A34B63DF4122}" srcOrd="3" destOrd="0" presId="urn:microsoft.com/office/officeart/2005/8/layout/pList1"/>
    <dgm:cxn modelId="{71226501-9CBF-4C03-A936-5E9D4756FA2A}" type="presParOf" srcId="{CAC8EB32-6B0A-4F89-9829-DA902D4FC1C1}" destId="{D05EA9BB-4B41-492B-9C7B-2387095F4DA5}" srcOrd="4" destOrd="0" presId="urn:microsoft.com/office/officeart/2005/8/layout/pList1"/>
    <dgm:cxn modelId="{B45CCFC2-53B1-4C7E-88C1-3ADDCC528132}" type="presParOf" srcId="{D05EA9BB-4B41-492B-9C7B-2387095F4DA5}" destId="{034039E9-7E6E-436F-AF4C-76BEC61633C8}" srcOrd="0" destOrd="0" presId="urn:microsoft.com/office/officeart/2005/8/layout/pList1"/>
    <dgm:cxn modelId="{D21378FC-7322-4432-9EED-F8CCC2614696}" type="presParOf" srcId="{D05EA9BB-4B41-492B-9C7B-2387095F4DA5}" destId="{625C7DDA-B4BC-4316-B395-78694F39A50A}" srcOrd="1" destOrd="0" presId="urn:microsoft.com/office/officeart/2005/8/layout/pList1"/>
    <dgm:cxn modelId="{CA7DF5A9-A690-4F5D-8197-F892A93AC793}" type="presParOf" srcId="{CAC8EB32-6B0A-4F89-9829-DA902D4FC1C1}" destId="{6804CF07-99BE-48B3-82E3-3D8D5BD8BF7A}" srcOrd="5" destOrd="0" presId="urn:microsoft.com/office/officeart/2005/8/layout/pList1"/>
    <dgm:cxn modelId="{C53ADF45-4923-46AC-B9EE-F78FA248A901}" type="presParOf" srcId="{CAC8EB32-6B0A-4F89-9829-DA902D4FC1C1}" destId="{92E9558B-51CB-47D2-9EA9-561820F437C1}" srcOrd="6" destOrd="0" presId="urn:microsoft.com/office/officeart/2005/8/layout/pList1"/>
    <dgm:cxn modelId="{5F291C89-3F94-4850-9AC3-2184FDD4D257}" type="presParOf" srcId="{92E9558B-51CB-47D2-9EA9-561820F437C1}" destId="{AD4996ED-3A8D-4527-A49F-73A574E8CF09}" srcOrd="0" destOrd="0" presId="urn:microsoft.com/office/officeart/2005/8/layout/pList1"/>
    <dgm:cxn modelId="{714A2666-09F8-454B-8655-6DF9DC04748A}" type="presParOf" srcId="{92E9558B-51CB-47D2-9EA9-561820F437C1}" destId="{5D60D8FB-7A3E-495A-B707-38DDB7C9329D}"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82E7F54-3192-4E5E-BF17-16DAC37975CD}"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US"/>
        </a:p>
      </dgm:t>
    </dgm:pt>
    <dgm:pt modelId="{BB00518A-1A45-485B-8BA3-DBD0C4A941C8}">
      <dgm:prSet phldrT="[Text]"/>
      <dgm:spPr/>
      <dgm:t>
        <a:bodyPr/>
        <a:lstStyle/>
        <a:p>
          <a:r>
            <a:rPr lang="en-US" dirty="0" err="1"/>
            <a:t>Tir</a:t>
          </a:r>
          <a:r>
            <a:rPr lang="en-US" dirty="0"/>
            <a:t>-y-Don</a:t>
          </a:r>
        </a:p>
      </dgm:t>
    </dgm:pt>
    <dgm:pt modelId="{687E2664-CEC8-46F9-A91A-A96827DCEBA6}" type="parTrans" cxnId="{989CED44-0907-4621-8F37-9F5CE403ADE8}">
      <dgm:prSet/>
      <dgm:spPr/>
      <dgm:t>
        <a:bodyPr/>
        <a:lstStyle/>
        <a:p>
          <a:endParaRPr lang="en-US"/>
        </a:p>
      </dgm:t>
    </dgm:pt>
    <dgm:pt modelId="{36C2C953-F7D8-48DC-81B0-D8AC719DFE5E}" type="sibTrans" cxnId="{989CED44-0907-4621-8F37-9F5CE403ADE8}">
      <dgm:prSet/>
      <dgm:spPr/>
      <dgm:t>
        <a:bodyPr/>
        <a:lstStyle/>
        <a:p>
          <a:endParaRPr lang="en-US"/>
        </a:p>
      </dgm:t>
    </dgm:pt>
    <dgm:pt modelId="{4077BAFF-22AE-49CE-A59A-80B4C9541E05}">
      <dgm:prSet phldrT="[Text]"/>
      <dgm:spPr/>
      <dgm:t>
        <a:bodyPr/>
        <a:lstStyle/>
        <a:p>
          <a:r>
            <a:rPr lang="en-US" dirty="0"/>
            <a:t>Sacred Stone</a:t>
          </a:r>
        </a:p>
      </dgm:t>
    </dgm:pt>
    <dgm:pt modelId="{6FAFA365-8CDB-4D3B-9A77-2AD59F882DBD}" type="parTrans" cxnId="{B32698A3-D12A-4F62-A4A2-753E8B159F67}">
      <dgm:prSet/>
      <dgm:spPr/>
      <dgm:t>
        <a:bodyPr/>
        <a:lstStyle/>
        <a:p>
          <a:endParaRPr lang="en-US"/>
        </a:p>
      </dgm:t>
    </dgm:pt>
    <dgm:pt modelId="{B9D082B8-4C72-4E96-ABFE-8AF20F711097}" type="sibTrans" cxnId="{B32698A3-D12A-4F62-A4A2-753E8B159F67}">
      <dgm:prSet/>
      <dgm:spPr/>
      <dgm:t>
        <a:bodyPr/>
        <a:lstStyle/>
        <a:p>
          <a:endParaRPr lang="en-US"/>
        </a:p>
      </dgm:t>
    </dgm:pt>
    <dgm:pt modelId="{D80D40A2-1FC2-442B-820D-5BC326088EC9}">
      <dgm:prSet phldrT="[Text]"/>
      <dgm:spPr/>
      <dgm:t>
        <a:bodyPr/>
        <a:lstStyle/>
        <a:p>
          <a:r>
            <a:rPr lang="en-US" dirty="0"/>
            <a:t>Black </a:t>
          </a:r>
          <a:r>
            <a:rPr lang="en-US" dirty="0" err="1"/>
            <a:t>DIamond</a:t>
          </a:r>
          <a:endParaRPr lang="en-US" dirty="0"/>
        </a:p>
      </dgm:t>
    </dgm:pt>
    <dgm:pt modelId="{EDC36912-5029-43DC-8D69-1A53CB49AADB}" type="parTrans" cxnId="{CE35DE38-DAD7-4197-9A9B-7B38DA8CDA3F}">
      <dgm:prSet/>
      <dgm:spPr/>
      <dgm:t>
        <a:bodyPr/>
        <a:lstStyle/>
        <a:p>
          <a:endParaRPr lang="en-US"/>
        </a:p>
      </dgm:t>
    </dgm:pt>
    <dgm:pt modelId="{56B47A58-21D3-47B4-8B30-4174B2E9A912}" type="sibTrans" cxnId="{CE35DE38-DAD7-4197-9A9B-7B38DA8CDA3F}">
      <dgm:prSet/>
      <dgm:spPr/>
      <dgm:t>
        <a:bodyPr/>
        <a:lstStyle/>
        <a:p>
          <a:endParaRPr lang="en-US"/>
        </a:p>
      </dgm:t>
    </dgm:pt>
    <dgm:pt modelId="{BA24F1C5-FFAE-4322-BB21-2CD1ABD79B44}">
      <dgm:prSet phldrT="[Text]"/>
      <dgm:spPr/>
      <dgm:t>
        <a:bodyPr/>
        <a:lstStyle/>
        <a:p>
          <a:r>
            <a:rPr lang="en-US" dirty="0"/>
            <a:t>Hidden Mountain</a:t>
          </a:r>
        </a:p>
      </dgm:t>
    </dgm:pt>
    <dgm:pt modelId="{E7857E65-F562-47C3-AA67-F0251FC21AC8}" type="parTrans" cxnId="{CBC5A313-B05F-4628-AC3A-03B2C0439B99}">
      <dgm:prSet/>
      <dgm:spPr/>
      <dgm:t>
        <a:bodyPr/>
        <a:lstStyle/>
        <a:p>
          <a:endParaRPr lang="en-US"/>
        </a:p>
      </dgm:t>
    </dgm:pt>
    <dgm:pt modelId="{DD3EA783-5D69-4BC7-8E1F-73F5A95085C5}" type="sibTrans" cxnId="{CBC5A313-B05F-4628-AC3A-03B2C0439B99}">
      <dgm:prSet/>
      <dgm:spPr/>
      <dgm:t>
        <a:bodyPr/>
        <a:lstStyle/>
        <a:p>
          <a:endParaRPr lang="en-US"/>
        </a:p>
      </dgm:t>
    </dgm:pt>
    <dgm:pt modelId="{CAC8EB32-6B0A-4F89-9829-DA902D4FC1C1}" type="pres">
      <dgm:prSet presAssocID="{582E7F54-3192-4E5E-BF17-16DAC37975CD}" presName="Name0" presStyleCnt="0">
        <dgm:presLayoutVars>
          <dgm:dir/>
          <dgm:resizeHandles val="exact"/>
        </dgm:presLayoutVars>
      </dgm:prSet>
      <dgm:spPr/>
    </dgm:pt>
    <dgm:pt modelId="{955250D0-880D-45E0-874E-0D4DB5E08BC3}" type="pres">
      <dgm:prSet presAssocID="{BB00518A-1A45-485B-8BA3-DBD0C4A941C8}" presName="compNode" presStyleCnt="0"/>
      <dgm:spPr/>
    </dgm:pt>
    <dgm:pt modelId="{FC25AEBB-459A-443A-B20F-0E20D4D410DD}" type="pres">
      <dgm:prSet presAssocID="{BB00518A-1A45-485B-8BA3-DBD0C4A941C8}" presName="pictRect" presStyleLbl="node1" presStyleIdx="0" presStyleCnt="4" custScaleX="104026" custScaleY="127753"/>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1571" t="4584" r="11571" b="4584"/>
          </a:stretch>
        </a:blipFill>
      </dgm:spPr>
    </dgm:pt>
    <dgm:pt modelId="{4B21E260-F081-4AC3-8804-02293BEF0552}" type="pres">
      <dgm:prSet presAssocID="{BB00518A-1A45-485B-8BA3-DBD0C4A941C8}" presName="textRect" presStyleLbl="revTx" presStyleIdx="0" presStyleCnt="4">
        <dgm:presLayoutVars>
          <dgm:bulletEnabled val="1"/>
        </dgm:presLayoutVars>
      </dgm:prSet>
      <dgm:spPr/>
    </dgm:pt>
    <dgm:pt modelId="{575762BE-6B2F-41A2-BF41-006173803E26}" type="pres">
      <dgm:prSet presAssocID="{36C2C953-F7D8-48DC-81B0-D8AC719DFE5E}" presName="sibTrans" presStyleLbl="sibTrans2D1" presStyleIdx="0" presStyleCnt="0"/>
      <dgm:spPr/>
    </dgm:pt>
    <dgm:pt modelId="{7DADFF4C-49F6-4DA5-A572-D77FE21202B7}" type="pres">
      <dgm:prSet presAssocID="{4077BAFF-22AE-49CE-A59A-80B4C9541E05}" presName="compNode" presStyleCnt="0"/>
      <dgm:spPr/>
    </dgm:pt>
    <dgm:pt modelId="{E13D26AD-12C6-46C5-8A29-43652652B512}" type="pres">
      <dgm:prSet presAssocID="{4077BAFF-22AE-49CE-A59A-80B4C9541E05}" presName="pictRect" presStyleLbl="node1" presStyleIdx="1" presStyleCnt="4" custScaleX="104026" custScaleY="127753"/>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1571" t="4584" r="11571" b="4584"/>
          </a:stretch>
        </a:blipFill>
      </dgm:spPr>
    </dgm:pt>
    <dgm:pt modelId="{F2ED69D9-ED5C-4F7D-B462-83448AD70A62}" type="pres">
      <dgm:prSet presAssocID="{4077BAFF-22AE-49CE-A59A-80B4C9541E05}" presName="textRect" presStyleLbl="revTx" presStyleIdx="1" presStyleCnt="4">
        <dgm:presLayoutVars>
          <dgm:bulletEnabled val="1"/>
        </dgm:presLayoutVars>
      </dgm:prSet>
      <dgm:spPr/>
    </dgm:pt>
    <dgm:pt modelId="{48BE67C2-F1E8-44B8-9C39-A34B63DF4122}" type="pres">
      <dgm:prSet presAssocID="{B9D082B8-4C72-4E96-ABFE-8AF20F711097}" presName="sibTrans" presStyleLbl="sibTrans2D1" presStyleIdx="0" presStyleCnt="0"/>
      <dgm:spPr/>
    </dgm:pt>
    <dgm:pt modelId="{D05EA9BB-4B41-492B-9C7B-2387095F4DA5}" type="pres">
      <dgm:prSet presAssocID="{D80D40A2-1FC2-442B-820D-5BC326088EC9}" presName="compNode" presStyleCnt="0"/>
      <dgm:spPr/>
    </dgm:pt>
    <dgm:pt modelId="{034039E9-7E6E-436F-AF4C-76BEC61633C8}" type="pres">
      <dgm:prSet presAssocID="{D80D40A2-1FC2-442B-820D-5BC326088EC9}" presName="pictRect" presStyleLbl="node1" presStyleIdx="2" presStyleCnt="4" custScaleX="104026" custScaleY="127753"/>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1571" t="4584" r="11571" b="4584"/>
          </a:stretch>
        </a:blipFill>
      </dgm:spPr>
    </dgm:pt>
    <dgm:pt modelId="{625C7DDA-B4BC-4316-B395-78694F39A50A}" type="pres">
      <dgm:prSet presAssocID="{D80D40A2-1FC2-442B-820D-5BC326088EC9}" presName="textRect" presStyleLbl="revTx" presStyleIdx="2" presStyleCnt="4">
        <dgm:presLayoutVars>
          <dgm:bulletEnabled val="1"/>
        </dgm:presLayoutVars>
      </dgm:prSet>
      <dgm:spPr/>
    </dgm:pt>
    <dgm:pt modelId="{6804CF07-99BE-48B3-82E3-3D8D5BD8BF7A}" type="pres">
      <dgm:prSet presAssocID="{56B47A58-21D3-47B4-8B30-4174B2E9A912}" presName="sibTrans" presStyleLbl="sibTrans2D1" presStyleIdx="0" presStyleCnt="0"/>
      <dgm:spPr/>
    </dgm:pt>
    <dgm:pt modelId="{92E9558B-51CB-47D2-9EA9-561820F437C1}" type="pres">
      <dgm:prSet presAssocID="{BA24F1C5-FFAE-4322-BB21-2CD1ABD79B44}" presName="compNode" presStyleCnt="0"/>
      <dgm:spPr/>
    </dgm:pt>
    <dgm:pt modelId="{AD4996ED-3A8D-4527-A49F-73A574E8CF09}" type="pres">
      <dgm:prSet presAssocID="{BA24F1C5-FFAE-4322-BB21-2CD1ABD79B44}" presName="pictRect" presStyleLbl="node1" presStyleIdx="3" presStyleCnt="4" custScaleX="104026" custScaleY="127753"/>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1571" t="4584" r="11571" b="4584"/>
          </a:stretch>
        </a:blipFill>
      </dgm:spPr>
    </dgm:pt>
    <dgm:pt modelId="{5D60D8FB-7A3E-495A-B707-38DDB7C9329D}" type="pres">
      <dgm:prSet presAssocID="{BA24F1C5-FFAE-4322-BB21-2CD1ABD79B44}" presName="textRect" presStyleLbl="revTx" presStyleIdx="3" presStyleCnt="4">
        <dgm:presLayoutVars>
          <dgm:bulletEnabled val="1"/>
        </dgm:presLayoutVars>
      </dgm:prSet>
      <dgm:spPr/>
    </dgm:pt>
  </dgm:ptLst>
  <dgm:cxnLst>
    <dgm:cxn modelId="{CBC5A313-B05F-4628-AC3A-03B2C0439B99}" srcId="{582E7F54-3192-4E5E-BF17-16DAC37975CD}" destId="{BA24F1C5-FFAE-4322-BB21-2CD1ABD79B44}" srcOrd="3" destOrd="0" parTransId="{E7857E65-F562-47C3-AA67-F0251FC21AC8}" sibTransId="{DD3EA783-5D69-4BC7-8E1F-73F5A95085C5}"/>
    <dgm:cxn modelId="{AEA5762E-55E1-48D5-82A5-64B8D4A7D6EE}" type="presOf" srcId="{BA24F1C5-FFAE-4322-BB21-2CD1ABD79B44}" destId="{5D60D8FB-7A3E-495A-B707-38DDB7C9329D}" srcOrd="0" destOrd="0" presId="urn:microsoft.com/office/officeart/2005/8/layout/pList1"/>
    <dgm:cxn modelId="{CE35DE38-DAD7-4197-9A9B-7B38DA8CDA3F}" srcId="{582E7F54-3192-4E5E-BF17-16DAC37975CD}" destId="{D80D40A2-1FC2-442B-820D-5BC326088EC9}" srcOrd="2" destOrd="0" parTransId="{EDC36912-5029-43DC-8D69-1A53CB49AADB}" sibTransId="{56B47A58-21D3-47B4-8B30-4174B2E9A912}"/>
    <dgm:cxn modelId="{C368FE3E-8616-4542-8E25-6739DC1397A5}" type="presOf" srcId="{B9D082B8-4C72-4E96-ABFE-8AF20F711097}" destId="{48BE67C2-F1E8-44B8-9C39-A34B63DF4122}" srcOrd="0" destOrd="0" presId="urn:microsoft.com/office/officeart/2005/8/layout/pList1"/>
    <dgm:cxn modelId="{989CED44-0907-4621-8F37-9F5CE403ADE8}" srcId="{582E7F54-3192-4E5E-BF17-16DAC37975CD}" destId="{BB00518A-1A45-485B-8BA3-DBD0C4A941C8}" srcOrd="0" destOrd="0" parTransId="{687E2664-CEC8-46F9-A91A-A96827DCEBA6}" sibTransId="{36C2C953-F7D8-48DC-81B0-D8AC719DFE5E}"/>
    <dgm:cxn modelId="{5ACDCC65-53B5-4832-8D01-9B4ECDE98D41}" type="presOf" srcId="{36C2C953-F7D8-48DC-81B0-D8AC719DFE5E}" destId="{575762BE-6B2F-41A2-BF41-006173803E26}" srcOrd="0" destOrd="0" presId="urn:microsoft.com/office/officeart/2005/8/layout/pList1"/>
    <dgm:cxn modelId="{879E444B-5F89-4C85-AA4D-6245B8B99439}" type="presOf" srcId="{582E7F54-3192-4E5E-BF17-16DAC37975CD}" destId="{CAC8EB32-6B0A-4F89-9829-DA902D4FC1C1}" srcOrd="0" destOrd="0" presId="urn:microsoft.com/office/officeart/2005/8/layout/pList1"/>
    <dgm:cxn modelId="{13612551-9FFC-4292-8952-1920836CB33B}" type="presOf" srcId="{56B47A58-21D3-47B4-8B30-4174B2E9A912}" destId="{6804CF07-99BE-48B3-82E3-3D8D5BD8BF7A}" srcOrd="0" destOrd="0" presId="urn:microsoft.com/office/officeart/2005/8/layout/pList1"/>
    <dgm:cxn modelId="{1099C054-5900-4618-9F0A-025FBE851105}" type="presOf" srcId="{4077BAFF-22AE-49CE-A59A-80B4C9541E05}" destId="{F2ED69D9-ED5C-4F7D-B462-83448AD70A62}" srcOrd="0" destOrd="0" presId="urn:microsoft.com/office/officeart/2005/8/layout/pList1"/>
    <dgm:cxn modelId="{B32698A3-D12A-4F62-A4A2-753E8B159F67}" srcId="{582E7F54-3192-4E5E-BF17-16DAC37975CD}" destId="{4077BAFF-22AE-49CE-A59A-80B4C9541E05}" srcOrd="1" destOrd="0" parTransId="{6FAFA365-8CDB-4D3B-9A77-2AD59F882DBD}" sibTransId="{B9D082B8-4C72-4E96-ABFE-8AF20F711097}"/>
    <dgm:cxn modelId="{9BB029C5-56E7-4F2F-B96B-AA4FA3D6695F}" type="presOf" srcId="{D80D40A2-1FC2-442B-820D-5BC326088EC9}" destId="{625C7DDA-B4BC-4316-B395-78694F39A50A}" srcOrd="0" destOrd="0" presId="urn:microsoft.com/office/officeart/2005/8/layout/pList1"/>
    <dgm:cxn modelId="{CB4084F9-5DA2-428D-8DC1-F7F97E6D81B9}" type="presOf" srcId="{BB00518A-1A45-485B-8BA3-DBD0C4A941C8}" destId="{4B21E260-F081-4AC3-8804-02293BEF0552}" srcOrd="0" destOrd="0" presId="urn:microsoft.com/office/officeart/2005/8/layout/pList1"/>
    <dgm:cxn modelId="{6A4957BA-20E7-40CE-BEE1-15D846F12004}" type="presParOf" srcId="{CAC8EB32-6B0A-4F89-9829-DA902D4FC1C1}" destId="{955250D0-880D-45E0-874E-0D4DB5E08BC3}" srcOrd="0" destOrd="0" presId="urn:microsoft.com/office/officeart/2005/8/layout/pList1"/>
    <dgm:cxn modelId="{B20AD0A6-7B5C-4494-A1A6-B5FC3E029679}" type="presParOf" srcId="{955250D0-880D-45E0-874E-0D4DB5E08BC3}" destId="{FC25AEBB-459A-443A-B20F-0E20D4D410DD}" srcOrd="0" destOrd="0" presId="urn:microsoft.com/office/officeart/2005/8/layout/pList1"/>
    <dgm:cxn modelId="{B432EFED-F4D3-45BE-91F3-DFE6557C03F1}" type="presParOf" srcId="{955250D0-880D-45E0-874E-0D4DB5E08BC3}" destId="{4B21E260-F081-4AC3-8804-02293BEF0552}" srcOrd="1" destOrd="0" presId="urn:microsoft.com/office/officeart/2005/8/layout/pList1"/>
    <dgm:cxn modelId="{2AABA9FC-509E-424E-9F53-66CCF04EA032}" type="presParOf" srcId="{CAC8EB32-6B0A-4F89-9829-DA902D4FC1C1}" destId="{575762BE-6B2F-41A2-BF41-006173803E26}" srcOrd="1" destOrd="0" presId="urn:microsoft.com/office/officeart/2005/8/layout/pList1"/>
    <dgm:cxn modelId="{672660B2-F6C0-41A6-BCE4-236C0ACB38A5}" type="presParOf" srcId="{CAC8EB32-6B0A-4F89-9829-DA902D4FC1C1}" destId="{7DADFF4C-49F6-4DA5-A572-D77FE21202B7}" srcOrd="2" destOrd="0" presId="urn:microsoft.com/office/officeart/2005/8/layout/pList1"/>
    <dgm:cxn modelId="{10FA822B-7859-4B5A-AAC2-7BECDE2143A9}" type="presParOf" srcId="{7DADFF4C-49F6-4DA5-A572-D77FE21202B7}" destId="{E13D26AD-12C6-46C5-8A29-43652652B512}" srcOrd="0" destOrd="0" presId="urn:microsoft.com/office/officeart/2005/8/layout/pList1"/>
    <dgm:cxn modelId="{6C68B8AB-AFF6-4F40-8907-D1C42A81255F}" type="presParOf" srcId="{7DADFF4C-49F6-4DA5-A572-D77FE21202B7}" destId="{F2ED69D9-ED5C-4F7D-B462-83448AD70A62}" srcOrd="1" destOrd="0" presId="urn:microsoft.com/office/officeart/2005/8/layout/pList1"/>
    <dgm:cxn modelId="{A975EE20-AFA6-403F-8515-446BEAD28104}" type="presParOf" srcId="{CAC8EB32-6B0A-4F89-9829-DA902D4FC1C1}" destId="{48BE67C2-F1E8-44B8-9C39-A34B63DF4122}" srcOrd="3" destOrd="0" presId="urn:microsoft.com/office/officeart/2005/8/layout/pList1"/>
    <dgm:cxn modelId="{71226501-9CBF-4C03-A936-5E9D4756FA2A}" type="presParOf" srcId="{CAC8EB32-6B0A-4F89-9829-DA902D4FC1C1}" destId="{D05EA9BB-4B41-492B-9C7B-2387095F4DA5}" srcOrd="4" destOrd="0" presId="urn:microsoft.com/office/officeart/2005/8/layout/pList1"/>
    <dgm:cxn modelId="{B45CCFC2-53B1-4C7E-88C1-3ADDCC528132}" type="presParOf" srcId="{D05EA9BB-4B41-492B-9C7B-2387095F4DA5}" destId="{034039E9-7E6E-436F-AF4C-76BEC61633C8}" srcOrd="0" destOrd="0" presId="urn:microsoft.com/office/officeart/2005/8/layout/pList1"/>
    <dgm:cxn modelId="{D21378FC-7322-4432-9EED-F8CCC2614696}" type="presParOf" srcId="{D05EA9BB-4B41-492B-9C7B-2387095F4DA5}" destId="{625C7DDA-B4BC-4316-B395-78694F39A50A}" srcOrd="1" destOrd="0" presId="urn:microsoft.com/office/officeart/2005/8/layout/pList1"/>
    <dgm:cxn modelId="{CA7DF5A9-A690-4F5D-8197-F892A93AC793}" type="presParOf" srcId="{CAC8EB32-6B0A-4F89-9829-DA902D4FC1C1}" destId="{6804CF07-99BE-48B3-82E3-3D8D5BD8BF7A}" srcOrd="5" destOrd="0" presId="urn:microsoft.com/office/officeart/2005/8/layout/pList1"/>
    <dgm:cxn modelId="{C53ADF45-4923-46AC-B9EE-F78FA248A901}" type="presParOf" srcId="{CAC8EB32-6B0A-4F89-9829-DA902D4FC1C1}" destId="{92E9558B-51CB-47D2-9EA9-561820F437C1}" srcOrd="6" destOrd="0" presId="urn:microsoft.com/office/officeart/2005/8/layout/pList1"/>
    <dgm:cxn modelId="{5F291C89-3F94-4850-9AC3-2184FDD4D257}" type="presParOf" srcId="{92E9558B-51CB-47D2-9EA9-561820F437C1}" destId="{AD4996ED-3A8D-4527-A49F-73A574E8CF09}" srcOrd="0" destOrd="0" presId="urn:microsoft.com/office/officeart/2005/8/layout/pList1"/>
    <dgm:cxn modelId="{714A2666-09F8-454B-8655-6DF9DC04748A}" type="presParOf" srcId="{92E9558B-51CB-47D2-9EA9-561820F437C1}" destId="{5D60D8FB-7A3E-495A-B707-38DDB7C9329D}" srcOrd="1" destOrd="0" presId="urn:microsoft.com/office/officeart/2005/8/layout/p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82E7F54-3192-4E5E-BF17-16DAC37975CD}"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US"/>
        </a:p>
      </dgm:t>
    </dgm:pt>
    <dgm:pt modelId="{BB00518A-1A45-485B-8BA3-DBD0C4A941C8}">
      <dgm:prSet phldrT="[Text]"/>
      <dgm:spPr/>
      <dgm:t>
        <a:bodyPr/>
        <a:lstStyle/>
        <a:p>
          <a:r>
            <a:rPr lang="en-US" dirty="0"/>
            <a:t>Marinus</a:t>
          </a:r>
        </a:p>
      </dgm:t>
    </dgm:pt>
    <dgm:pt modelId="{687E2664-CEC8-46F9-A91A-A96827DCEBA6}" type="parTrans" cxnId="{989CED44-0907-4621-8F37-9F5CE403ADE8}">
      <dgm:prSet/>
      <dgm:spPr/>
      <dgm:t>
        <a:bodyPr/>
        <a:lstStyle/>
        <a:p>
          <a:endParaRPr lang="en-US"/>
        </a:p>
      </dgm:t>
    </dgm:pt>
    <dgm:pt modelId="{36C2C953-F7D8-48DC-81B0-D8AC719DFE5E}" type="sibTrans" cxnId="{989CED44-0907-4621-8F37-9F5CE403ADE8}">
      <dgm:prSet/>
      <dgm:spPr/>
      <dgm:t>
        <a:bodyPr/>
        <a:lstStyle/>
        <a:p>
          <a:endParaRPr lang="en-US"/>
        </a:p>
      </dgm:t>
    </dgm:pt>
    <dgm:pt modelId="{4077BAFF-22AE-49CE-A59A-80B4C9541E05}">
      <dgm:prSet phldrT="[Text]"/>
      <dgm:spPr/>
      <dgm:t>
        <a:bodyPr/>
        <a:lstStyle/>
        <a:p>
          <a:r>
            <a:rPr lang="en-US" dirty="0" err="1"/>
            <a:t>Lochmere</a:t>
          </a:r>
          <a:endParaRPr lang="en-US" dirty="0"/>
        </a:p>
      </dgm:t>
    </dgm:pt>
    <dgm:pt modelId="{6FAFA365-8CDB-4D3B-9A77-2AD59F882DBD}" type="parTrans" cxnId="{B32698A3-D12A-4F62-A4A2-753E8B159F67}">
      <dgm:prSet/>
      <dgm:spPr/>
      <dgm:t>
        <a:bodyPr/>
        <a:lstStyle/>
        <a:p>
          <a:endParaRPr lang="en-US"/>
        </a:p>
      </dgm:t>
    </dgm:pt>
    <dgm:pt modelId="{B9D082B8-4C72-4E96-ABFE-8AF20F711097}" type="sibTrans" cxnId="{B32698A3-D12A-4F62-A4A2-753E8B159F67}">
      <dgm:prSet/>
      <dgm:spPr/>
      <dgm:t>
        <a:bodyPr/>
        <a:lstStyle/>
        <a:p>
          <a:endParaRPr lang="en-US"/>
        </a:p>
      </dgm:t>
    </dgm:pt>
    <dgm:pt modelId="{D80D40A2-1FC2-442B-820D-5BC326088EC9}">
      <dgm:prSet phldrT="[Text]"/>
      <dgm:spPr/>
      <dgm:t>
        <a:bodyPr/>
        <a:lstStyle/>
        <a:p>
          <a:r>
            <a:rPr lang="en-US" dirty="0"/>
            <a:t>Ponte Alto</a:t>
          </a:r>
        </a:p>
      </dgm:t>
    </dgm:pt>
    <dgm:pt modelId="{EDC36912-5029-43DC-8D69-1A53CB49AADB}" type="parTrans" cxnId="{CE35DE38-DAD7-4197-9A9B-7B38DA8CDA3F}">
      <dgm:prSet/>
      <dgm:spPr/>
      <dgm:t>
        <a:bodyPr/>
        <a:lstStyle/>
        <a:p>
          <a:endParaRPr lang="en-US"/>
        </a:p>
      </dgm:t>
    </dgm:pt>
    <dgm:pt modelId="{56B47A58-21D3-47B4-8B30-4174B2E9A912}" type="sibTrans" cxnId="{CE35DE38-DAD7-4197-9A9B-7B38DA8CDA3F}">
      <dgm:prSet/>
      <dgm:spPr/>
      <dgm:t>
        <a:bodyPr/>
        <a:lstStyle/>
        <a:p>
          <a:endParaRPr lang="en-US"/>
        </a:p>
      </dgm:t>
    </dgm:pt>
    <dgm:pt modelId="{BA24F1C5-FFAE-4322-BB21-2CD1ABD79B44}">
      <dgm:prSet phldrT="[Text]"/>
      <dgm:spPr/>
      <dgm:t>
        <a:bodyPr/>
        <a:lstStyle/>
        <a:p>
          <a:r>
            <a:rPr lang="en-US" dirty="0"/>
            <a:t>Dun </a:t>
          </a:r>
          <a:r>
            <a:rPr lang="en-US" dirty="0" err="1"/>
            <a:t>Carraig</a:t>
          </a:r>
          <a:endParaRPr lang="en-US" dirty="0"/>
        </a:p>
      </dgm:t>
    </dgm:pt>
    <dgm:pt modelId="{E7857E65-F562-47C3-AA67-F0251FC21AC8}" type="parTrans" cxnId="{CBC5A313-B05F-4628-AC3A-03B2C0439B99}">
      <dgm:prSet/>
      <dgm:spPr/>
      <dgm:t>
        <a:bodyPr/>
        <a:lstStyle/>
        <a:p>
          <a:endParaRPr lang="en-US"/>
        </a:p>
      </dgm:t>
    </dgm:pt>
    <dgm:pt modelId="{DD3EA783-5D69-4BC7-8E1F-73F5A95085C5}" type="sibTrans" cxnId="{CBC5A313-B05F-4628-AC3A-03B2C0439B99}">
      <dgm:prSet/>
      <dgm:spPr/>
      <dgm:t>
        <a:bodyPr/>
        <a:lstStyle/>
        <a:p>
          <a:endParaRPr lang="en-US"/>
        </a:p>
      </dgm:t>
    </dgm:pt>
    <dgm:pt modelId="{CAC8EB32-6B0A-4F89-9829-DA902D4FC1C1}" type="pres">
      <dgm:prSet presAssocID="{582E7F54-3192-4E5E-BF17-16DAC37975CD}" presName="Name0" presStyleCnt="0">
        <dgm:presLayoutVars>
          <dgm:dir/>
          <dgm:resizeHandles val="exact"/>
        </dgm:presLayoutVars>
      </dgm:prSet>
      <dgm:spPr/>
    </dgm:pt>
    <dgm:pt modelId="{955250D0-880D-45E0-874E-0D4DB5E08BC3}" type="pres">
      <dgm:prSet presAssocID="{BB00518A-1A45-485B-8BA3-DBD0C4A941C8}" presName="compNode" presStyleCnt="0"/>
      <dgm:spPr/>
    </dgm:pt>
    <dgm:pt modelId="{FC25AEBB-459A-443A-B20F-0E20D4D410DD}" type="pres">
      <dgm:prSet presAssocID="{BB00518A-1A45-485B-8BA3-DBD0C4A941C8}" presName="pictRect" presStyleLbl="node1" presStyleIdx="0" presStyleCnt="4"/>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6971" t="2063" r="16971" b="2063"/>
          </a:stretch>
        </a:blipFill>
      </dgm:spPr>
    </dgm:pt>
    <dgm:pt modelId="{4B21E260-F081-4AC3-8804-02293BEF0552}" type="pres">
      <dgm:prSet presAssocID="{BB00518A-1A45-485B-8BA3-DBD0C4A941C8}" presName="textRect" presStyleLbl="revTx" presStyleIdx="0" presStyleCnt="4">
        <dgm:presLayoutVars>
          <dgm:bulletEnabled val="1"/>
        </dgm:presLayoutVars>
      </dgm:prSet>
      <dgm:spPr/>
    </dgm:pt>
    <dgm:pt modelId="{575762BE-6B2F-41A2-BF41-006173803E26}" type="pres">
      <dgm:prSet presAssocID="{36C2C953-F7D8-48DC-81B0-D8AC719DFE5E}" presName="sibTrans" presStyleLbl="sibTrans2D1" presStyleIdx="0" presStyleCnt="0"/>
      <dgm:spPr/>
    </dgm:pt>
    <dgm:pt modelId="{7DADFF4C-49F6-4DA5-A572-D77FE21202B7}" type="pres">
      <dgm:prSet presAssocID="{4077BAFF-22AE-49CE-A59A-80B4C9541E05}" presName="compNode" presStyleCnt="0"/>
      <dgm:spPr/>
    </dgm:pt>
    <dgm:pt modelId="{E13D26AD-12C6-46C5-8A29-43652652B512}" type="pres">
      <dgm:prSet presAssocID="{4077BAFF-22AE-49CE-A59A-80B4C9541E05}" presName="pictRect" presStyleLbl="node1" presStyleIdx="1" presStyleCnt="4"/>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6971" t="2063" r="16971" b="2063"/>
          </a:stretch>
        </a:blipFill>
      </dgm:spPr>
    </dgm:pt>
    <dgm:pt modelId="{F2ED69D9-ED5C-4F7D-B462-83448AD70A62}" type="pres">
      <dgm:prSet presAssocID="{4077BAFF-22AE-49CE-A59A-80B4C9541E05}" presName="textRect" presStyleLbl="revTx" presStyleIdx="1" presStyleCnt="4">
        <dgm:presLayoutVars>
          <dgm:bulletEnabled val="1"/>
        </dgm:presLayoutVars>
      </dgm:prSet>
      <dgm:spPr/>
    </dgm:pt>
    <dgm:pt modelId="{48BE67C2-F1E8-44B8-9C39-A34B63DF4122}" type="pres">
      <dgm:prSet presAssocID="{B9D082B8-4C72-4E96-ABFE-8AF20F711097}" presName="sibTrans" presStyleLbl="sibTrans2D1" presStyleIdx="0" presStyleCnt="0"/>
      <dgm:spPr/>
    </dgm:pt>
    <dgm:pt modelId="{D05EA9BB-4B41-492B-9C7B-2387095F4DA5}" type="pres">
      <dgm:prSet presAssocID="{D80D40A2-1FC2-442B-820D-5BC326088EC9}" presName="compNode" presStyleCnt="0"/>
      <dgm:spPr/>
    </dgm:pt>
    <dgm:pt modelId="{034039E9-7E6E-436F-AF4C-76BEC61633C8}" type="pres">
      <dgm:prSet presAssocID="{D80D40A2-1FC2-442B-820D-5BC326088EC9}" presName="pictRect" presStyleLbl="node1" presStyleIdx="2" presStyleCnt="4"/>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6971" t="2063" r="16971" b="2063"/>
          </a:stretch>
        </a:blipFill>
      </dgm:spPr>
    </dgm:pt>
    <dgm:pt modelId="{625C7DDA-B4BC-4316-B395-78694F39A50A}" type="pres">
      <dgm:prSet presAssocID="{D80D40A2-1FC2-442B-820D-5BC326088EC9}" presName="textRect" presStyleLbl="revTx" presStyleIdx="2" presStyleCnt="4">
        <dgm:presLayoutVars>
          <dgm:bulletEnabled val="1"/>
        </dgm:presLayoutVars>
      </dgm:prSet>
      <dgm:spPr/>
    </dgm:pt>
    <dgm:pt modelId="{6804CF07-99BE-48B3-82E3-3D8D5BD8BF7A}" type="pres">
      <dgm:prSet presAssocID="{56B47A58-21D3-47B4-8B30-4174B2E9A912}" presName="sibTrans" presStyleLbl="sibTrans2D1" presStyleIdx="0" presStyleCnt="0"/>
      <dgm:spPr/>
    </dgm:pt>
    <dgm:pt modelId="{92E9558B-51CB-47D2-9EA9-561820F437C1}" type="pres">
      <dgm:prSet presAssocID="{BA24F1C5-FFAE-4322-BB21-2CD1ABD79B44}" presName="compNode" presStyleCnt="0"/>
      <dgm:spPr/>
    </dgm:pt>
    <dgm:pt modelId="{AD4996ED-3A8D-4527-A49F-73A574E8CF09}" type="pres">
      <dgm:prSet presAssocID="{BA24F1C5-FFAE-4322-BB21-2CD1ABD79B44}" presName="pictRect" presStyleLbl="node1" presStyleIdx="3" presStyleCnt="4"/>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6971" t="2063" r="16971" b="2063"/>
          </a:stretch>
        </a:blipFill>
      </dgm:spPr>
    </dgm:pt>
    <dgm:pt modelId="{5D60D8FB-7A3E-495A-B707-38DDB7C9329D}" type="pres">
      <dgm:prSet presAssocID="{BA24F1C5-FFAE-4322-BB21-2CD1ABD79B44}" presName="textRect" presStyleLbl="revTx" presStyleIdx="3" presStyleCnt="4">
        <dgm:presLayoutVars>
          <dgm:bulletEnabled val="1"/>
        </dgm:presLayoutVars>
      </dgm:prSet>
      <dgm:spPr/>
    </dgm:pt>
  </dgm:ptLst>
  <dgm:cxnLst>
    <dgm:cxn modelId="{CBC5A313-B05F-4628-AC3A-03B2C0439B99}" srcId="{582E7F54-3192-4E5E-BF17-16DAC37975CD}" destId="{BA24F1C5-FFAE-4322-BB21-2CD1ABD79B44}" srcOrd="3" destOrd="0" parTransId="{E7857E65-F562-47C3-AA67-F0251FC21AC8}" sibTransId="{DD3EA783-5D69-4BC7-8E1F-73F5A95085C5}"/>
    <dgm:cxn modelId="{AEA5762E-55E1-48D5-82A5-64B8D4A7D6EE}" type="presOf" srcId="{BA24F1C5-FFAE-4322-BB21-2CD1ABD79B44}" destId="{5D60D8FB-7A3E-495A-B707-38DDB7C9329D}" srcOrd="0" destOrd="0" presId="urn:microsoft.com/office/officeart/2005/8/layout/pList1"/>
    <dgm:cxn modelId="{CE35DE38-DAD7-4197-9A9B-7B38DA8CDA3F}" srcId="{582E7F54-3192-4E5E-BF17-16DAC37975CD}" destId="{D80D40A2-1FC2-442B-820D-5BC326088EC9}" srcOrd="2" destOrd="0" parTransId="{EDC36912-5029-43DC-8D69-1A53CB49AADB}" sibTransId="{56B47A58-21D3-47B4-8B30-4174B2E9A912}"/>
    <dgm:cxn modelId="{C368FE3E-8616-4542-8E25-6739DC1397A5}" type="presOf" srcId="{B9D082B8-4C72-4E96-ABFE-8AF20F711097}" destId="{48BE67C2-F1E8-44B8-9C39-A34B63DF4122}" srcOrd="0" destOrd="0" presId="urn:microsoft.com/office/officeart/2005/8/layout/pList1"/>
    <dgm:cxn modelId="{989CED44-0907-4621-8F37-9F5CE403ADE8}" srcId="{582E7F54-3192-4E5E-BF17-16DAC37975CD}" destId="{BB00518A-1A45-485B-8BA3-DBD0C4A941C8}" srcOrd="0" destOrd="0" parTransId="{687E2664-CEC8-46F9-A91A-A96827DCEBA6}" sibTransId="{36C2C953-F7D8-48DC-81B0-D8AC719DFE5E}"/>
    <dgm:cxn modelId="{5ACDCC65-53B5-4832-8D01-9B4ECDE98D41}" type="presOf" srcId="{36C2C953-F7D8-48DC-81B0-D8AC719DFE5E}" destId="{575762BE-6B2F-41A2-BF41-006173803E26}" srcOrd="0" destOrd="0" presId="urn:microsoft.com/office/officeart/2005/8/layout/pList1"/>
    <dgm:cxn modelId="{879E444B-5F89-4C85-AA4D-6245B8B99439}" type="presOf" srcId="{582E7F54-3192-4E5E-BF17-16DAC37975CD}" destId="{CAC8EB32-6B0A-4F89-9829-DA902D4FC1C1}" srcOrd="0" destOrd="0" presId="urn:microsoft.com/office/officeart/2005/8/layout/pList1"/>
    <dgm:cxn modelId="{13612551-9FFC-4292-8952-1920836CB33B}" type="presOf" srcId="{56B47A58-21D3-47B4-8B30-4174B2E9A912}" destId="{6804CF07-99BE-48B3-82E3-3D8D5BD8BF7A}" srcOrd="0" destOrd="0" presId="urn:microsoft.com/office/officeart/2005/8/layout/pList1"/>
    <dgm:cxn modelId="{1099C054-5900-4618-9F0A-025FBE851105}" type="presOf" srcId="{4077BAFF-22AE-49CE-A59A-80B4C9541E05}" destId="{F2ED69D9-ED5C-4F7D-B462-83448AD70A62}" srcOrd="0" destOrd="0" presId="urn:microsoft.com/office/officeart/2005/8/layout/pList1"/>
    <dgm:cxn modelId="{B32698A3-D12A-4F62-A4A2-753E8B159F67}" srcId="{582E7F54-3192-4E5E-BF17-16DAC37975CD}" destId="{4077BAFF-22AE-49CE-A59A-80B4C9541E05}" srcOrd="1" destOrd="0" parTransId="{6FAFA365-8CDB-4D3B-9A77-2AD59F882DBD}" sibTransId="{B9D082B8-4C72-4E96-ABFE-8AF20F711097}"/>
    <dgm:cxn modelId="{9BB029C5-56E7-4F2F-B96B-AA4FA3D6695F}" type="presOf" srcId="{D80D40A2-1FC2-442B-820D-5BC326088EC9}" destId="{625C7DDA-B4BC-4316-B395-78694F39A50A}" srcOrd="0" destOrd="0" presId="urn:microsoft.com/office/officeart/2005/8/layout/pList1"/>
    <dgm:cxn modelId="{CB4084F9-5DA2-428D-8DC1-F7F97E6D81B9}" type="presOf" srcId="{BB00518A-1A45-485B-8BA3-DBD0C4A941C8}" destId="{4B21E260-F081-4AC3-8804-02293BEF0552}" srcOrd="0" destOrd="0" presId="urn:microsoft.com/office/officeart/2005/8/layout/pList1"/>
    <dgm:cxn modelId="{6A4957BA-20E7-40CE-BEE1-15D846F12004}" type="presParOf" srcId="{CAC8EB32-6B0A-4F89-9829-DA902D4FC1C1}" destId="{955250D0-880D-45E0-874E-0D4DB5E08BC3}" srcOrd="0" destOrd="0" presId="urn:microsoft.com/office/officeart/2005/8/layout/pList1"/>
    <dgm:cxn modelId="{B20AD0A6-7B5C-4494-A1A6-B5FC3E029679}" type="presParOf" srcId="{955250D0-880D-45E0-874E-0D4DB5E08BC3}" destId="{FC25AEBB-459A-443A-B20F-0E20D4D410DD}" srcOrd="0" destOrd="0" presId="urn:microsoft.com/office/officeart/2005/8/layout/pList1"/>
    <dgm:cxn modelId="{B432EFED-F4D3-45BE-91F3-DFE6557C03F1}" type="presParOf" srcId="{955250D0-880D-45E0-874E-0D4DB5E08BC3}" destId="{4B21E260-F081-4AC3-8804-02293BEF0552}" srcOrd="1" destOrd="0" presId="urn:microsoft.com/office/officeart/2005/8/layout/pList1"/>
    <dgm:cxn modelId="{2AABA9FC-509E-424E-9F53-66CCF04EA032}" type="presParOf" srcId="{CAC8EB32-6B0A-4F89-9829-DA902D4FC1C1}" destId="{575762BE-6B2F-41A2-BF41-006173803E26}" srcOrd="1" destOrd="0" presId="urn:microsoft.com/office/officeart/2005/8/layout/pList1"/>
    <dgm:cxn modelId="{672660B2-F6C0-41A6-BCE4-236C0ACB38A5}" type="presParOf" srcId="{CAC8EB32-6B0A-4F89-9829-DA902D4FC1C1}" destId="{7DADFF4C-49F6-4DA5-A572-D77FE21202B7}" srcOrd="2" destOrd="0" presId="urn:microsoft.com/office/officeart/2005/8/layout/pList1"/>
    <dgm:cxn modelId="{10FA822B-7859-4B5A-AAC2-7BECDE2143A9}" type="presParOf" srcId="{7DADFF4C-49F6-4DA5-A572-D77FE21202B7}" destId="{E13D26AD-12C6-46C5-8A29-43652652B512}" srcOrd="0" destOrd="0" presId="urn:microsoft.com/office/officeart/2005/8/layout/pList1"/>
    <dgm:cxn modelId="{6C68B8AB-AFF6-4F40-8907-D1C42A81255F}" type="presParOf" srcId="{7DADFF4C-49F6-4DA5-A572-D77FE21202B7}" destId="{F2ED69D9-ED5C-4F7D-B462-83448AD70A62}" srcOrd="1" destOrd="0" presId="urn:microsoft.com/office/officeart/2005/8/layout/pList1"/>
    <dgm:cxn modelId="{A975EE20-AFA6-403F-8515-446BEAD28104}" type="presParOf" srcId="{CAC8EB32-6B0A-4F89-9829-DA902D4FC1C1}" destId="{48BE67C2-F1E8-44B8-9C39-A34B63DF4122}" srcOrd="3" destOrd="0" presId="urn:microsoft.com/office/officeart/2005/8/layout/pList1"/>
    <dgm:cxn modelId="{71226501-9CBF-4C03-A936-5E9D4756FA2A}" type="presParOf" srcId="{CAC8EB32-6B0A-4F89-9829-DA902D4FC1C1}" destId="{D05EA9BB-4B41-492B-9C7B-2387095F4DA5}" srcOrd="4" destOrd="0" presId="urn:microsoft.com/office/officeart/2005/8/layout/pList1"/>
    <dgm:cxn modelId="{B45CCFC2-53B1-4C7E-88C1-3ADDCC528132}" type="presParOf" srcId="{D05EA9BB-4B41-492B-9C7B-2387095F4DA5}" destId="{034039E9-7E6E-436F-AF4C-76BEC61633C8}" srcOrd="0" destOrd="0" presId="urn:microsoft.com/office/officeart/2005/8/layout/pList1"/>
    <dgm:cxn modelId="{D21378FC-7322-4432-9EED-F8CCC2614696}" type="presParOf" srcId="{D05EA9BB-4B41-492B-9C7B-2387095F4DA5}" destId="{625C7DDA-B4BC-4316-B395-78694F39A50A}" srcOrd="1" destOrd="0" presId="urn:microsoft.com/office/officeart/2005/8/layout/pList1"/>
    <dgm:cxn modelId="{CA7DF5A9-A690-4F5D-8197-F892A93AC793}" type="presParOf" srcId="{CAC8EB32-6B0A-4F89-9829-DA902D4FC1C1}" destId="{6804CF07-99BE-48B3-82E3-3D8D5BD8BF7A}" srcOrd="5" destOrd="0" presId="urn:microsoft.com/office/officeart/2005/8/layout/pList1"/>
    <dgm:cxn modelId="{C53ADF45-4923-46AC-B9EE-F78FA248A901}" type="presParOf" srcId="{CAC8EB32-6B0A-4F89-9829-DA902D4FC1C1}" destId="{92E9558B-51CB-47D2-9EA9-561820F437C1}" srcOrd="6" destOrd="0" presId="urn:microsoft.com/office/officeart/2005/8/layout/pList1"/>
    <dgm:cxn modelId="{5F291C89-3F94-4850-9AC3-2184FDD4D257}" type="presParOf" srcId="{92E9558B-51CB-47D2-9EA9-561820F437C1}" destId="{AD4996ED-3A8D-4527-A49F-73A574E8CF09}" srcOrd="0" destOrd="0" presId="urn:microsoft.com/office/officeart/2005/8/layout/pList1"/>
    <dgm:cxn modelId="{714A2666-09F8-454B-8655-6DF9DC04748A}" type="presParOf" srcId="{92E9558B-51CB-47D2-9EA9-561820F437C1}" destId="{5D60D8FB-7A3E-495A-B707-38DDB7C9329D}" srcOrd="1" destOrd="0" presId="urn:microsoft.com/office/officeart/2005/8/layout/pList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82E7F54-3192-4E5E-BF17-16DAC37975CD}"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US"/>
        </a:p>
      </dgm:t>
    </dgm:pt>
    <dgm:pt modelId="{BB00518A-1A45-485B-8BA3-DBD0C4A941C8}">
      <dgm:prSet phldrT="[Text]"/>
      <dgm:spPr/>
      <dgm:t>
        <a:bodyPr/>
        <a:lstStyle/>
        <a:p>
          <a:r>
            <a:rPr lang="en-US" dirty="0"/>
            <a:t>Bright Hills</a:t>
          </a:r>
        </a:p>
      </dgm:t>
    </dgm:pt>
    <dgm:pt modelId="{687E2664-CEC8-46F9-A91A-A96827DCEBA6}" type="parTrans" cxnId="{989CED44-0907-4621-8F37-9F5CE403ADE8}">
      <dgm:prSet/>
      <dgm:spPr/>
      <dgm:t>
        <a:bodyPr/>
        <a:lstStyle/>
        <a:p>
          <a:endParaRPr lang="en-US"/>
        </a:p>
      </dgm:t>
    </dgm:pt>
    <dgm:pt modelId="{36C2C953-F7D8-48DC-81B0-D8AC719DFE5E}" type="sibTrans" cxnId="{989CED44-0907-4621-8F37-9F5CE403ADE8}">
      <dgm:prSet/>
      <dgm:spPr/>
      <dgm:t>
        <a:bodyPr/>
        <a:lstStyle/>
        <a:p>
          <a:endParaRPr lang="en-US"/>
        </a:p>
      </dgm:t>
    </dgm:pt>
    <dgm:pt modelId="{4077BAFF-22AE-49CE-A59A-80B4C9541E05}">
      <dgm:prSet phldrT="[Text]"/>
      <dgm:spPr/>
      <dgm:t>
        <a:bodyPr/>
        <a:lstStyle/>
        <a:p>
          <a:r>
            <a:rPr lang="en-US" dirty="0" err="1"/>
            <a:t>Stierbach</a:t>
          </a:r>
          <a:endParaRPr lang="en-US" dirty="0"/>
        </a:p>
      </dgm:t>
    </dgm:pt>
    <dgm:pt modelId="{6FAFA365-8CDB-4D3B-9A77-2AD59F882DBD}" type="parTrans" cxnId="{B32698A3-D12A-4F62-A4A2-753E8B159F67}">
      <dgm:prSet/>
      <dgm:spPr/>
      <dgm:t>
        <a:bodyPr/>
        <a:lstStyle/>
        <a:p>
          <a:endParaRPr lang="en-US"/>
        </a:p>
      </dgm:t>
    </dgm:pt>
    <dgm:pt modelId="{B9D082B8-4C72-4E96-ABFE-8AF20F711097}" type="sibTrans" cxnId="{B32698A3-D12A-4F62-A4A2-753E8B159F67}">
      <dgm:prSet/>
      <dgm:spPr/>
      <dgm:t>
        <a:bodyPr/>
        <a:lstStyle/>
        <a:p>
          <a:endParaRPr lang="en-US"/>
        </a:p>
      </dgm:t>
    </dgm:pt>
    <dgm:pt modelId="{D80D40A2-1FC2-442B-820D-5BC326088EC9}">
      <dgm:prSet phldrT="[Text]"/>
      <dgm:spPr/>
      <dgm:t>
        <a:bodyPr/>
        <a:lstStyle/>
        <a:p>
          <a:r>
            <a:rPr lang="en-US" dirty="0"/>
            <a:t>Highland </a:t>
          </a:r>
          <a:r>
            <a:rPr lang="en-US" dirty="0" err="1"/>
            <a:t>Foorde</a:t>
          </a:r>
          <a:endParaRPr lang="en-US" dirty="0"/>
        </a:p>
      </dgm:t>
    </dgm:pt>
    <dgm:pt modelId="{EDC36912-5029-43DC-8D69-1A53CB49AADB}" type="parTrans" cxnId="{CE35DE38-DAD7-4197-9A9B-7B38DA8CDA3F}">
      <dgm:prSet/>
      <dgm:spPr/>
      <dgm:t>
        <a:bodyPr/>
        <a:lstStyle/>
        <a:p>
          <a:endParaRPr lang="en-US"/>
        </a:p>
      </dgm:t>
    </dgm:pt>
    <dgm:pt modelId="{56B47A58-21D3-47B4-8B30-4174B2E9A912}" type="sibTrans" cxnId="{CE35DE38-DAD7-4197-9A9B-7B38DA8CDA3F}">
      <dgm:prSet/>
      <dgm:spPr/>
      <dgm:t>
        <a:bodyPr/>
        <a:lstStyle/>
        <a:p>
          <a:endParaRPr lang="en-US"/>
        </a:p>
      </dgm:t>
    </dgm:pt>
    <dgm:pt modelId="{BA24F1C5-FFAE-4322-BB21-2CD1ABD79B44}">
      <dgm:prSet phldrT="[Text]"/>
      <dgm:spPr/>
      <dgm:t>
        <a:bodyPr/>
        <a:lstStyle/>
        <a:p>
          <a:r>
            <a:rPr lang="en-US" dirty="0" err="1"/>
            <a:t>Hawkwood</a:t>
          </a:r>
          <a:endParaRPr lang="en-US" dirty="0"/>
        </a:p>
      </dgm:t>
    </dgm:pt>
    <dgm:pt modelId="{E7857E65-F562-47C3-AA67-F0251FC21AC8}" type="parTrans" cxnId="{CBC5A313-B05F-4628-AC3A-03B2C0439B99}">
      <dgm:prSet/>
      <dgm:spPr/>
      <dgm:t>
        <a:bodyPr/>
        <a:lstStyle/>
        <a:p>
          <a:endParaRPr lang="en-US"/>
        </a:p>
      </dgm:t>
    </dgm:pt>
    <dgm:pt modelId="{DD3EA783-5D69-4BC7-8E1F-73F5A95085C5}" type="sibTrans" cxnId="{CBC5A313-B05F-4628-AC3A-03B2C0439B99}">
      <dgm:prSet/>
      <dgm:spPr/>
      <dgm:t>
        <a:bodyPr/>
        <a:lstStyle/>
        <a:p>
          <a:endParaRPr lang="en-US"/>
        </a:p>
      </dgm:t>
    </dgm:pt>
    <dgm:pt modelId="{381C2DAB-CAE1-414B-932D-842F97447E1C}">
      <dgm:prSet/>
      <dgm:spPr/>
      <dgm:t>
        <a:bodyPr/>
        <a:lstStyle/>
        <a:p>
          <a:endParaRPr lang="en-US"/>
        </a:p>
      </dgm:t>
    </dgm:pt>
    <dgm:pt modelId="{6CD50048-CFBA-4CD3-8387-06DD3D2FEF58}" type="parTrans" cxnId="{C5E246AB-ACD1-40CA-8369-2591A92304CB}">
      <dgm:prSet/>
      <dgm:spPr/>
      <dgm:t>
        <a:bodyPr/>
        <a:lstStyle/>
        <a:p>
          <a:endParaRPr lang="en-US"/>
        </a:p>
      </dgm:t>
    </dgm:pt>
    <dgm:pt modelId="{070305DF-5030-41FC-9377-C9A36E01C0D6}" type="sibTrans" cxnId="{C5E246AB-ACD1-40CA-8369-2591A92304CB}">
      <dgm:prSet/>
      <dgm:spPr/>
      <dgm:t>
        <a:bodyPr/>
        <a:lstStyle/>
        <a:p>
          <a:endParaRPr lang="en-US"/>
        </a:p>
      </dgm:t>
    </dgm:pt>
    <dgm:pt modelId="{CAC8EB32-6B0A-4F89-9829-DA902D4FC1C1}" type="pres">
      <dgm:prSet presAssocID="{582E7F54-3192-4E5E-BF17-16DAC37975CD}" presName="Name0" presStyleCnt="0">
        <dgm:presLayoutVars>
          <dgm:dir/>
          <dgm:resizeHandles val="exact"/>
        </dgm:presLayoutVars>
      </dgm:prSet>
      <dgm:spPr/>
    </dgm:pt>
    <dgm:pt modelId="{955250D0-880D-45E0-874E-0D4DB5E08BC3}" type="pres">
      <dgm:prSet presAssocID="{BB00518A-1A45-485B-8BA3-DBD0C4A941C8}" presName="compNode" presStyleCnt="0"/>
      <dgm:spPr/>
    </dgm:pt>
    <dgm:pt modelId="{FC25AEBB-459A-443A-B20F-0E20D4D410DD}" type="pres">
      <dgm:prSet presAssocID="{BB00518A-1A45-485B-8BA3-DBD0C4A941C8}" presName="pictRect" presStyleLbl="node1" presStyleIdx="0" presStyleCnt="5"/>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6962" t="2050" r="16962" b="2050"/>
          </a:stretch>
        </a:blipFill>
      </dgm:spPr>
    </dgm:pt>
    <dgm:pt modelId="{4B21E260-F081-4AC3-8804-02293BEF0552}" type="pres">
      <dgm:prSet presAssocID="{BB00518A-1A45-485B-8BA3-DBD0C4A941C8}" presName="textRect" presStyleLbl="revTx" presStyleIdx="0" presStyleCnt="5">
        <dgm:presLayoutVars>
          <dgm:bulletEnabled val="1"/>
        </dgm:presLayoutVars>
      </dgm:prSet>
      <dgm:spPr/>
    </dgm:pt>
    <dgm:pt modelId="{575762BE-6B2F-41A2-BF41-006173803E26}" type="pres">
      <dgm:prSet presAssocID="{36C2C953-F7D8-48DC-81B0-D8AC719DFE5E}" presName="sibTrans" presStyleLbl="sibTrans2D1" presStyleIdx="0" presStyleCnt="0"/>
      <dgm:spPr/>
    </dgm:pt>
    <dgm:pt modelId="{7DADFF4C-49F6-4DA5-A572-D77FE21202B7}" type="pres">
      <dgm:prSet presAssocID="{4077BAFF-22AE-49CE-A59A-80B4C9541E05}" presName="compNode" presStyleCnt="0"/>
      <dgm:spPr/>
    </dgm:pt>
    <dgm:pt modelId="{E13D26AD-12C6-46C5-8A29-43652652B512}" type="pres">
      <dgm:prSet presAssocID="{4077BAFF-22AE-49CE-A59A-80B4C9541E05}" presName="pictRect" presStyleLbl="node1" presStyleIdx="1" presStyleCnt="5"/>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6962" t="2050" r="16962" b="2050"/>
          </a:stretch>
        </a:blipFill>
      </dgm:spPr>
    </dgm:pt>
    <dgm:pt modelId="{F2ED69D9-ED5C-4F7D-B462-83448AD70A62}" type="pres">
      <dgm:prSet presAssocID="{4077BAFF-22AE-49CE-A59A-80B4C9541E05}" presName="textRect" presStyleLbl="revTx" presStyleIdx="1" presStyleCnt="5">
        <dgm:presLayoutVars>
          <dgm:bulletEnabled val="1"/>
        </dgm:presLayoutVars>
      </dgm:prSet>
      <dgm:spPr/>
    </dgm:pt>
    <dgm:pt modelId="{48BE67C2-F1E8-44B8-9C39-A34B63DF4122}" type="pres">
      <dgm:prSet presAssocID="{B9D082B8-4C72-4E96-ABFE-8AF20F711097}" presName="sibTrans" presStyleLbl="sibTrans2D1" presStyleIdx="0" presStyleCnt="0"/>
      <dgm:spPr/>
    </dgm:pt>
    <dgm:pt modelId="{D05EA9BB-4B41-492B-9C7B-2387095F4DA5}" type="pres">
      <dgm:prSet presAssocID="{D80D40A2-1FC2-442B-820D-5BC326088EC9}" presName="compNode" presStyleCnt="0"/>
      <dgm:spPr/>
    </dgm:pt>
    <dgm:pt modelId="{034039E9-7E6E-436F-AF4C-76BEC61633C8}" type="pres">
      <dgm:prSet presAssocID="{D80D40A2-1FC2-442B-820D-5BC326088EC9}" presName="pictRect" presStyleLbl="node1" presStyleIdx="2" presStyleCnt="5"/>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6962" t="2050" r="16962" b="2050"/>
          </a:stretch>
        </a:blipFill>
      </dgm:spPr>
    </dgm:pt>
    <dgm:pt modelId="{625C7DDA-B4BC-4316-B395-78694F39A50A}" type="pres">
      <dgm:prSet presAssocID="{D80D40A2-1FC2-442B-820D-5BC326088EC9}" presName="textRect" presStyleLbl="revTx" presStyleIdx="2" presStyleCnt="5">
        <dgm:presLayoutVars>
          <dgm:bulletEnabled val="1"/>
        </dgm:presLayoutVars>
      </dgm:prSet>
      <dgm:spPr/>
    </dgm:pt>
    <dgm:pt modelId="{6804CF07-99BE-48B3-82E3-3D8D5BD8BF7A}" type="pres">
      <dgm:prSet presAssocID="{56B47A58-21D3-47B4-8B30-4174B2E9A912}" presName="sibTrans" presStyleLbl="sibTrans2D1" presStyleIdx="0" presStyleCnt="0"/>
      <dgm:spPr/>
    </dgm:pt>
    <dgm:pt modelId="{92E9558B-51CB-47D2-9EA9-561820F437C1}" type="pres">
      <dgm:prSet presAssocID="{BA24F1C5-FFAE-4322-BB21-2CD1ABD79B44}" presName="compNode" presStyleCnt="0"/>
      <dgm:spPr/>
    </dgm:pt>
    <dgm:pt modelId="{AD4996ED-3A8D-4527-A49F-73A574E8CF09}" type="pres">
      <dgm:prSet presAssocID="{BA24F1C5-FFAE-4322-BB21-2CD1ABD79B44}" presName="pictRect" presStyleLbl="node1" presStyleIdx="3" presStyleCnt="5"/>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6962" t="2050" r="16962" b="2050"/>
          </a:stretch>
        </a:blipFill>
      </dgm:spPr>
    </dgm:pt>
    <dgm:pt modelId="{5D60D8FB-7A3E-495A-B707-38DDB7C9329D}" type="pres">
      <dgm:prSet presAssocID="{BA24F1C5-FFAE-4322-BB21-2CD1ABD79B44}" presName="textRect" presStyleLbl="revTx" presStyleIdx="3" presStyleCnt="5">
        <dgm:presLayoutVars>
          <dgm:bulletEnabled val="1"/>
        </dgm:presLayoutVars>
      </dgm:prSet>
      <dgm:spPr/>
    </dgm:pt>
    <dgm:pt modelId="{71AC4DF9-4352-493E-972F-FF2CA332ADEF}" type="pres">
      <dgm:prSet presAssocID="{DD3EA783-5D69-4BC7-8E1F-73F5A95085C5}" presName="sibTrans" presStyleLbl="sibTrans2D1" presStyleIdx="0" presStyleCnt="0"/>
      <dgm:spPr/>
    </dgm:pt>
    <dgm:pt modelId="{63E2D271-4BB3-4D37-88FF-93F899C85440}" type="pres">
      <dgm:prSet presAssocID="{381C2DAB-CAE1-414B-932D-842F97447E1C}" presName="compNode" presStyleCnt="0"/>
      <dgm:spPr/>
    </dgm:pt>
    <dgm:pt modelId="{BF831654-97D9-4049-8A59-0534404C871F}" type="pres">
      <dgm:prSet presAssocID="{381C2DAB-CAE1-414B-932D-842F97447E1C}" presName="pictRect" presStyleLbl="node1" presStyleIdx="4" presStyleCnt="5"/>
      <dgm:spPr>
        <a:blipFill dpi="0" rotWithShape="1">
          <a:blip xmlns:r="http://schemas.openxmlformats.org/officeDocument/2006/relationships" r:embed="rId5">
            <a:extLst>
              <a:ext uri="{28A0092B-C50C-407E-A947-70E740481C1C}">
                <a14:useLocalDpi xmlns:a14="http://schemas.microsoft.com/office/drawing/2010/main" val="0"/>
              </a:ext>
            </a:extLst>
          </a:blip>
          <a:srcRect/>
          <a:stretch>
            <a:fillRect l="16962" t="2050" r="16962" b="2050"/>
          </a:stretch>
        </a:blipFill>
      </dgm:spPr>
    </dgm:pt>
    <dgm:pt modelId="{6DDE677A-B1B9-488D-ABC4-59BE55E7B481}" type="pres">
      <dgm:prSet presAssocID="{381C2DAB-CAE1-414B-932D-842F97447E1C}" presName="textRect" presStyleLbl="revTx" presStyleIdx="4" presStyleCnt="5">
        <dgm:presLayoutVars>
          <dgm:bulletEnabled val="1"/>
        </dgm:presLayoutVars>
      </dgm:prSet>
      <dgm:spPr/>
    </dgm:pt>
  </dgm:ptLst>
  <dgm:cxnLst>
    <dgm:cxn modelId="{CBC5A313-B05F-4628-AC3A-03B2C0439B99}" srcId="{582E7F54-3192-4E5E-BF17-16DAC37975CD}" destId="{BA24F1C5-FFAE-4322-BB21-2CD1ABD79B44}" srcOrd="3" destOrd="0" parTransId="{E7857E65-F562-47C3-AA67-F0251FC21AC8}" sibTransId="{DD3EA783-5D69-4BC7-8E1F-73F5A95085C5}"/>
    <dgm:cxn modelId="{AEA5762E-55E1-48D5-82A5-64B8D4A7D6EE}" type="presOf" srcId="{BA24F1C5-FFAE-4322-BB21-2CD1ABD79B44}" destId="{5D60D8FB-7A3E-495A-B707-38DDB7C9329D}" srcOrd="0" destOrd="0" presId="urn:microsoft.com/office/officeart/2005/8/layout/pList1"/>
    <dgm:cxn modelId="{642AAD32-CA3D-4F48-89C5-F8A5E6500CD5}" type="presOf" srcId="{DD3EA783-5D69-4BC7-8E1F-73F5A95085C5}" destId="{71AC4DF9-4352-493E-972F-FF2CA332ADEF}" srcOrd="0" destOrd="0" presId="urn:microsoft.com/office/officeart/2005/8/layout/pList1"/>
    <dgm:cxn modelId="{CE35DE38-DAD7-4197-9A9B-7B38DA8CDA3F}" srcId="{582E7F54-3192-4E5E-BF17-16DAC37975CD}" destId="{D80D40A2-1FC2-442B-820D-5BC326088EC9}" srcOrd="2" destOrd="0" parTransId="{EDC36912-5029-43DC-8D69-1A53CB49AADB}" sibTransId="{56B47A58-21D3-47B4-8B30-4174B2E9A912}"/>
    <dgm:cxn modelId="{C368FE3E-8616-4542-8E25-6739DC1397A5}" type="presOf" srcId="{B9D082B8-4C72-4E96-ABFE-8AF20F711097}" destId="{48BE67C2-F1E8-44B8-9C39-A34B63DF4122}" srcOrd="0" destOrd="0" presId="urn:microsoft.com/office/officeart/2005/8/layout/pList1"/>
    <dgm:cxn modelId="{989CED44-0907-4621-8F37-9F5CE403ADE8}" srcId="{582E7F54-3192-4E5E-BF17-16DAC37975CD}" destId="{BB00518A-1A45-485B-8BA3-DBD0C4A941C8}" srcOrd="0" destOrd="0" parTransId="{687E2664-CEC8-46F9-A91A-A96827DCEBA6}" sibTransId="{36C2C953-F7D8-48DC-81B0-D8AC719DFE5E}"/>
    <dgm:cxn modelId="{5ACDCC65-53B5-4832-8D01-9B4ECDE98D41}" type="presOf" srcId="{36C2C953-F7D8-48DC-81B0-D8AC719DFE5E}" destId="{575762BE-6B2F-41A2-BF41-006173803E26}" srcOrd="0" destOrd="0" presId="urn:microsoft.com/office/officeart/2005/8/layout/pList1"/>
    <dgm:cxn modelId="{879E444B-5F89-4C85-AA4D-6245B8B99439}" type="presOf" srcId="{582E7F54-3192-4E5E-BF17-16DAC37975CD}" destId="{CAC8EB32-6B0A-4F89-9829-DA902D4FC1C1}" srcOrd="0" destOrd="0" presId="urn:microsoft.com/office/officeart/2005/8/layout/pList1"/>
    <dgm:cxn modelId="{13612551-9FFC-4292-8952-1920836CB33B}" type="presOf" srcId="{56B47A58-21D3-47B4-8B30-4174B2E9A912}" destId="{6804CF07-99BE-48B3-82E3-3D8D5BD8BF7A}" srcOrd="0" destOrd="0" presId="urn:microsoft.com/office/officeart/2005/8/layout/pList1"/>
    <dgm:cxn modelId="{1099C054-5900-4618-9F0A-025FBE851105}" type="presOf" srcId="{4077BAFF-22AE-49CE-A59A-80B4C9541E05}" destId="{F2ED69D9-ED5C-4F7D-B462-83448AD70A62}" srcOrd="0" destOrd="0" presId="urn:microsoft.com/office/officeart/2005/8/layout/pList1"/>
    <dgm:cxn modelId="{B32698A3-D12A-4F62-A4A2-753E8B159F67}" srcId="{582E7F54-3192-4E5E-BF17-16DAC37975CD}" destId="{4077BAFF-22AE-49CE-A59A-80B4C9541E05}" srcOrd="1" destOrd="0" parTransId="{6FAFA365-8CDB-4D3B-9A77-2AD59F882DBD}" sibTransId="{B9D082B8-4C72-4E96-ABFE-8AF20F711097}"/>
    <dgm:cxn modelId="{C5E246AB-ACD1-40CA-8369-2591A92304CB}" srcId="{582E7F54-3192-4E5E-BF17-16DAC37975CD}" destId="{381C2DAB-CAE1-414B-932D-842F97447E1C}" srcOrd="4" destOrd="0" parTransId="{6CD50048-CFBA-4CD3-8387-06DD3D2FEF58}" sibTransId="{070305DF-5030-41FC-9377-C9A36E01C0D6}"/>
    <dgm:cxn modelId="{9BB029C5-56E7-4F2F-B96B-AA4FA3D6695F}" type="presOf" srcId="{D80D40A2-1FC2-442B-820D-5BC326088EC9}" destId="{625C7DDA-B4BC-4316-B395-78694F39A50A}" srcOrd="0" destOrd="0" presId="urn:microsoft.com/office/officeart/2005/8/layout/pList1"/>
    <dgm:cxn modelId="{E9A8E1D8-6231-43A2-A965-29CFD54C7BB6}" type="presOf" srcId="{381C2DAB-CAE1-414B-932D-842F97447E1C}" destId="{6DDE677A-B1B9-488D-ABC4-59BE55E7B481}" srcOrd="0" destOrd="0" presId="urn:microsoft.com/office/officeart/2005/8/layout/pList1"/>
    <dgm:cxn modelId="{CB4084F9-5DA2-428D-8DC1-F7F97E6D81B9}" type="presOf" srcId="{BB00518A-1A45-485B-8BA3-DBD0C4A941C8}" destId="{4B21E260-F081-4AC3-8804-02293BEF0552}" srcOrd="0" destOrd="0" presId="urn:microsoft.com/office/officeart/2005/8/layout/pList1"/>
    <dgm:cxn modelId="{6A4957BA-20E7-40CE-BEE1-15D846F12004}" type="presParOf" srcId="{CAC8EB32-6B0A-4F89-9829-DA902D4FC1C1}" destId="{955250D0-880D-45E0-874E-0D4DB5E08BC3}" srcOrd="0" destOrd="0" presId="urn:microsoft.com/office/officeart/2005/8/layout/pList1"/>
    <dgm:cxn modelId="{B20AD0A6-7B5C-4494-A1A6-B5FC3E029679}" type="presParOf" srcId="{955250D0-880D-45E0-874E-0D4DB5E08BC3}" destId="{FC25AEBB-459A-443A-B20F-0E20D4D410DD}" srcOrd="0" destOrd="0" presId="urn:microsoft.com/office/officeart/2005/8/layout/pList1"/>
    <dgm:cxn modelId="{B432EFED-F4D3-45BE-91F3-DFE6557C03F1}" type="presParOf" srcId="{955250D0-880D-45E0-874E-0D4DB5E08BC3}" destId="{4B21E260-F081-4AC3-8804-02293BEF0552}" srcOrd="1" destOrd="0" presId="urn:microsoft.com/office/officeart/2005/8/layout/pList1"/>
    <dgm:cxn modelId="{2AABA9FC-509E-424E-9F53-66CCF04EA032}" type="presParOf" srcId="{CAC8EB32-6B0A-4F89-9829-DA902D4FC1C1}" destId="{575762BE-6B2F-41A2-BF41-006173803E26}" srcOrd="1" destOrd="0" presId="urn:microsoft.com/office/officeart/2005/8/layout/pList1"/>
    <dgm:cxn modelId="{672660B2-F6C0-41A6-BCE4-236C0ACB38A5}" type="presParOf" srcId="{CAC8EB32-6B0A-4F89-9829-DA902D4FC1C1}" destId="{7DADFF4C-49F6-4DA5-A572-D77FE21202B7}" srcOrd="2" destOrd="0" presId="urn:microsoft.com/office/officeart/2005/8/layout/pList1"/>
    <dgm:cxn modelId="{10FA822B-7859-4B5A-AAC2-7BECDE2143A9}" type="presParOf" srcId="{7DADFF4C-49F6-4DA5-A572-D77FE21202B7}" destId="{E13D26AD-12C6-46C5-8A29-43652652B512}" srcOrd="0" destOrd="0" presId="urn:microsoft.com/office/officeart/2005/8/layout/pList1"/>
    <dgm:cxn modelId="{6C68B8AB-AFF6-4F40-8907-D1C42A81255F}" type="presParOf" srcId="{7DADFF4C-49F6-4DA5-A572-D77FE21202B7}" destId="{F2ED69D9-ED5C-4F7D-B462-83448AD70A62}" srcOrd="1" destOrd="0" presId="urn:microsoft.com/office/officeart/2005/8/layout/pList1"/>
    <dgm:cxn modelId="{A975EE20-AFA6-403F-8515-446BEAD28104}" type="presParOf" srcId="{CAC8EB32-6B0A-4F89-9829-DA902D4FC1C1}" destId="{48BE67C2-F1E8-44B8-9C39-A34B63DF4122}" srcOrd="3" destOrd="0" presId="urn:microsoft.com/office/officeart/2005/8/layout/pList1"/>
    <dgm:cxn modelId="{71226501-9CBF-4C03-A936-5E9D4756FA2A}" type="presParOf" srcId="{CAC8EB32-6B0A-4F89-9829-DA902D4FC1C1}" destId="{D05EA9BB-4B41-492B-9C7B-2387095F4DA5}" srcOrd="4" destOrd="0" presId="urn:microsoft.com/office/officeart/2005/8/layout/pList1"/>
    <dgm:cxn modelId="{B45CCFC2-53B1-4C7E-88C1-3ADDCC528132}" type="presParOf" srcId="{D05EA9BB-4B41-492B-9C7B-2387095F4DA5}" destId="{034039E9-7E6E-436F-AF4C-76BEC61633C8}" srcOrd="0" destOrd="0" presId="urn:microsoft.com/office/officeart/2005/8/layout/pList1"/>
    <dgm:cxn modelId="{D21378FC-7322-4432-9EED-F8CCC2614696}" type="presParOf" srcId="{D05EA9BB-4B41-492B-9C7B-2387095F4DA5}" destId="{625C7DDA-B4BC-4316-B395-78694F39A50A}" srcOrd="1" destOrd="0" presId="urn:microsoft.com/office/officeart/2005/8/layout/pList1"/>
    <dgm:cxn modelId="{CA7DF5A9-A690-4F5D-8197-F892A93AC793}" type="presParOf" srcId="{CAC8EB32-6B0A-4F89-9829-DA902D4FC1C1}" destId="{6804CF07-99BE-48B3-82E3-3D8D5BD8BF7A}" srcOrd="5" destOrd="0" presId="urn:microsoft.com/office/officeart/2005/8/layout/pList1"/>
    <dgm:cxn modelId="{C53ADF45-4923-46AC-B9EE-F78FA248A901}" type="presParOf" srcId="{CAC8EB32-6B0A-4F89-9829-DA902D4FC1C1}" destId="{92E9558B-51CB-47D2-9EA9-561820F437C1}" srcOrd="6" destOrd="0" presId="urn:microsoft.com/office/officeart/2005/8/layout/pList1"/>
    <dgm:cxn modelId="{5F291C89-3F94-4850-9AC3-2184FDD4D257}" type="presParOf" srcId="{92E9558B-51CB-47D2-9EA9-561820F437C1}" destId="{AD4996ED-3A8D-4527-A49F-73A574E8CF09}" srcOrd="0" destOrd="0" presId="urn:microsoft.com/office/officeart/2005/8/layout/pList1"/>
    <dgm:cxn modelId="{714A2666-09F8-454B-8655-6DF9DC04748A}" type="presParOf" srcId="{92E9558B-51CB-47D2-9EA9-561820F437C1}" destId="{5D60D8FB-7A3E-495A-B707-38DDB7C9329D}" srcOrd="1" destOrd="0" presId="urn:microsoft.com/office/officeart/2005/8/layout/pList1"/>
    <dgm:cxn modelId="{7D611919-9BC8-425C-92FC-D3B379C67627}" type="presParOf" srcId="{CAC8EB32-6B0A-4F89-9829-DA902D4FC1C1}" destId="{71AC4DF9-4352-493E-972F-FF2CA332ADEF}" srcOrd="7" destOrd="0" presId="urn:microsoft.com/office/officeart/2005/8/layout/pList1"/>
    <dgm:cxn modelId="{CD7FFB6D-2D3A-4CDA-A554-2CF32AC96A9F}" type="presParOf" srcId="{CAC8EB32-6B0A-4F89-9829-DA902D4FC1C1}" destId="{63E2D271-4BB3-4D37-88FF-93F899C85440}" srcOrd="8" destOrd="0" presId="urn:microsoft.com/office/officeart/2005/8/layout/pList1"/>
    <dgm:cxn modelId="{B316008F-6260-42C3-A4E7-D216709F5F88}" type="presParOf" srcId="{63E2D271-4BB3-4D37-88FF-93F899C85440}" destId="{BF831654-97D9-4049-8A59-0534404C871F}" srcOrd="0" destOrd="0" presId="urn:microsoft.com/office/officeart/2005/8/layout/pList1"/>
    <dgm:cxn modelId="{95569C81-A445-4414-B578-EEF636103158}" type="presParOf" srcId="{63E2D271-4BB3-4D37-88FF-93F899C85440}" destId="{6DDE677A-B1B9-488D-ABC4-59BE55E7B481}" srcOrd="1" destOrd="0" presId="urn:microsoft.com/office/officeart/2005/8/layout/pList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D15B5D-3795-4F38-99BA-474C78F2F5EF}">
      <dsp:nvSpPr>
        <dsp:cNvPr id="0" name=""/>
        <dsp:cNvSpPr/>
      </dsp:nvSpPr>
      <dsp:spPr>
        <a:xfrm rot="10800000">
          <a:off x="1653494" y="1060"/>
          <a:ext cx="5455201" cy="1117761"/>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2902"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kern="1200" dirty="0"/>
            <a:t>Patent of Arms Level (Peerages)</a:t>
          </a:r>
        </a:p>
        <a:p>
          <a:pPr marL="0" lvl="0" indent="0" algn="ctr" defTabSz="711200">
            <a:lnSpc>
              <a:spcPct val="90000"/>
            </a:lnSpc>
            <a:spcBef>
              <a:spcPct val="0"/>
            </a:spcBef>
            <a:spcAft>
              <a:spcPct val="35000"/>
            </a:spcAft>
            <a:buNone/>
          </a:pPr>
          <a:r>
            <a:rPr lang="en-US" sz="1600" kern="1200" dirty="0"/>
            <a:t>Non-Armigerous Society Awards</a:t>
          </a:r>
        </a:p>
      </dsp:txBody>
      <dsp:txXfrm rot="10800000">
        <a:off x="1932934" y="1060"/>
        <a:ext cx="5175761" cy="1117761"/>
      </dsp:txXfrm>
    </dsp:sp>
    <dsp:sp modelId="{7EAF2994-23E1-47BA-B9F0-9CBFD91F2FC9}">
      <dsp:nvSpPr>
        <dsp:cNvPr id="0" name=""/>
        <dsp:cNvSpPr/>
      </dsp:nvSpPr>
      <dsp:spPr>
        <a:xfrm>
          <a:off x="549336" y="0"/>
          <a:ext cx="1117761" cy="1117761"/>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EE27150-3AC2-4EB4-872C-A6C5B137977D}">
      <dsp:nvSpPr>
        <dsp:cNvPr id="0" name=""/>
        <dsp:cNvSpPr/>
      </dsp:nvSpPr>
      <dsp:spPr>
        <a:xfrm rot="10800000">
          <a:off x="1653494" y="1452481"/>
          <a:ext cx="5455201" cy="1117761"/>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2902"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kern="1200" dirty="0"/>
            <a:t>Grants of Arms Level (including Orders of High Merit)</a:t>
          </a:r>
        </a:p>
        <a:p>
          <a:pPr marL="0" lvl="0" indent="0" algn="ctr" defTabSz="711200">
            <a:lnSpc>
              <a:spcPct val="90000"/>
            </a:lnSpc>
            <a:spcBef>
              <a:spcPct val="0"/>
            </a:spcBef>
            <a:spcAft>
              <a:spcPct val="35000"/>
            </a:spcAft>
            <a:buNone/>
          </a:pPr>
          <a:r>
            <a:rPr lang="en-US" sz="1600" kern="1200" dirty="0"/>
            <a:t>Awards of Arms Level (including Orders of Merit)</a:t>
          </a:r>
        </a:p>
        <a:p>
          <a:pPr marL="0" lvl="0" indent="0" algn="ctr" defTabSz="711200">
            <a:lnSpc>
              <a:spcPct val="90000"/>
            </a:lnSpc>
            <a:spcBef>
              <a:spcPct val="0"/>
            </a:spcBef>
            <a:spcAft>
              <a:spcPct val="35000"/>
            </a:spcAft>
            <a:buNone/>
          </a:pPr>
          <a:r>
            <a:rPr lang="en-US" sz="1600" kern="1200" dirty="0"/>
            <a:t>Non-Armigerous Kingdom Orders and Awards</a:t>
          </a:r>
        </a:p>
      </dsp:txBody>
      <dsp:txXfrm rot="10800000">
        <a:off x="1932934" y="1452481"/>
        <a:ext cx="5175761" cy="1117761"/>
      </dsp:txXfrm>
    </dsp:sp>
    <dsp:sp modelId="{3DEAB62E-3445-4E5A-81AB-350A556EF472}">
      <dsp:nvSpPr>
        <dsp:cNvPr id="0" name=""/>
        <dsp:cNvSpPr/>
      </dsp:nvSpPr>
      <dsp:spPr>
        <a:xfrm>
          <a:off x="540942" y="1456930"/>
          <a:ext cx="1117761" cy="1117761"/>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24F909-32A3-421E-ADA8-5A00FA2D6597}">
      <dsp:nvSpPr>
        <dsp:cNvPr id="0" name=""/>
        <dsp:cNvSpPr/>
      </dsp:nvSpPr>
      <dsp:spPr>
        <a:xfrm rot="10800000">
          <a:off x="1653494" y="2903903"/>
          <a:ext cx="5455201" cy="1117761"/>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2902"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kern="1200" dirty="0"/>
            <a:t>Baronial Orders and Awards</a:t>
          </a:r>
        </a:p>
      </dsp:txBody>
      <dsp:txXfrm rot="10800000">
        <a:off x="1932934" y="2903903"/>
        <a:ext cx="5175761" cy="1117761"/>
      </dsp:txXfrm>
    </dsp:sp>
    <dsp:sp modelId="{70DEA94F-BF44-4A87-B031-AD9A8AADCF70}">
      <dsp:nvSpPr>
        <dsp:cNvPr id="0" name=""/>
        <dsp:cNvSpPr/>
      </dsp:nvSpPr>
      <dsp:spPr>
        <a:xfrm>
          <a:off x="532548" y="2904963"/>
          <a:ext cx="1117761" cy="1117761"/>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FE2415-A4A5-4E81-B7A3-B98F883E3F99}">
      <dsp:nvSpPr>
        <dsp:cNvPr id="0" name=""/>
        <dsp:cNvSpPr/>
      </dsp:nvSpPr>
      <dsp:spPr>
        <a:xfrm>
          <a:off x="339542" y="152940"/>
          <a:ext cx="2208183" cy="3689768"/>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E84C6F8-6911-4BF4-92A1-E6EC0374EA16}">
      <dsp:nvSpPr>
        <dsp:cNvPr id="0" name=""/>
        <dsp:cNvSpPr/>
      </dsp:nvSpPr>
      <dsp:spPr>
        <a:xfrm>
          <a:off x="453753" y="311880"/>
          <a:ext cx="1976842" cy="1734995"/>
        </a:xfrm>
        <a:prstGeom prst="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3405" t="25322" r="3405" b="25322"/>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0EBD097-6567-4DA0-A30F-83B9CFDC879D}">
      <dsp:nvSpPr>
        <dsp:cNvPr id="0" name=""/>
        <dsp:cNvSpPr/>
      </dsp:nvSpPr>
      <dsp:spPr>
        <a:xfrm>
          <a:off x="423379" y="2184902"/>
          <a:ext cx="2075687" cy="13075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A Duke or Duchess is someone who has reigned as Royalty at least twice.</a:t>
          </a:r>
        </a:p>
        <a:p>
          <a:pPr marL="0" lvl="0" indent="0" algn="ctr" defTabSz="622300">
            <a:lnSpc>
              <a:spcPct val="90000"/>
            </a:lnSpc>
            <a:spcBef>
              <a:spcPct val="0"/>
            </a:spcBef>
            <a:spcAft>
              <a:spcPct val="35000"/>
            </a:spcAft>
            <a:buNone/>
          </a:pPr>
          <a:r>
            <a:rPr lang="en-US" sz="1400" kern="1200" dirty="0"/>
            <a:t>They are addressed as “Your Grace”.</a:t>
          </a:r>
        </a:p>
      </dsp:txBody>
      <dsp:txXfrm>
        <a:off x="423379" y="2184902"/>
        <a:ext cx="2075687" cy="1307588"/>
      </dsp:txXfrm>
    </dsp:sp>
    <dsp:sp modelId="{0BAE9791-C5EC-4A1C-BD4C-63E975BEDE96}">
      <dsp:nvSpPr>
        <dsp:cNvPr id="0" name=""/>
        <dsp:cNvSpPr/>
      </dsp:nvSpPr>
      <dsp:spPr>
        <a:xfrm>
          <a:off x="2796343" y="141943"/>
          <a:ext cx="2205087" cy="3717361"/>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418E674-B172-4555-A84E-F4EA6190B6C0}">
      <dsp:nvSpPr>
        <dsp:cNvPr id="0" name=""/>
        <dsp:cNvSpPr/>
      </dsp:nvSpPr>
      <dsp:spPr>
        <a:xfrm>
          <a:off x="2872428" y="309874"/>
          <a:ext cx="2032514" cy="1738370"/>
        </a:xfrm>
        <a:prstGeom prst="rect">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5914" t="3387" r="-5914" b="25323"/>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CA64C7-59C5-4E17-8426-2D03C50B29DC}">
      <dsp:nvSpPr>
        <dsp:cNvPr id="0" name=""/>
        <dsp:cNvSpPr/>
      </dsp:nvSpPr>
      <dsp:spPr>
        <a:xfrm>
          <a:off x="2847036" y="2175701"/>
          <a:ext cx="2079638" cy="1302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A Count or Countess is someone who has reigned as Royalty once.</a:t>
          </a:r>
        </a:p>
        <a:p>
          <a:pPr marL="0" lvl="0" indent="0" algn="ctr" defTabSz="622300">
            <a:lnSpc>
              <a:spcPct val="90000"/>
            </a:lnSpc>
            <a:spcBef>
              <a:spcPct val="0"/>
            </a:spcBef>
            <a:spcAft>
              <a:spcPct val="35000"/>
            </a:spcAft>
            <a:buNone/>
          </a:pPr>
          <a:r>
            <a:rPr lang="en-US" sz="1400" kern="1200" dirty="0"/>
            <a:t>They are addressed as “Your Excellency”.</a:t>
          </a:r>
        </a:p>
      </dsp:txBody>
      <dsp:txXfrm>
        <a:off x="2847036" y="2175701"/>
        <a:ext cx="2079638" cy="1302825"/>
      </dsp:txXfrm>
    </dsp:sp>
    <dsp:sp modelId="{4FEC999F-294F-43B5-9A7E-5919B8931530}">
      <dsp:nvSpPr>
        <dsp:cNvPr id="0" name=""/>
        <dsp:cNvSpPr/>
      </dsp:nvSpPr>
      <dsp:spPr>
        <a:xfrm>
          <a:off x="5175493" y="118782"/>
          <a:ext cx="2066537" cy="3740522"/>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02572B76-1535-4CA7-B389-BC816AD12DDD}">
      <dsp:nvSpPr>
        <dsp:cNvPr id="0" name=""/>
        <dsp:cNvSpPr/>
      </dsp:nvSpPr>
      <dsp:spPr>
        <a:xfrm>
          <a:off x="5207283" y="311880"/>
          <a:ext cx="1991774" cy="1734995"/>
        </a:xfrm>
        <a:prstGeom prst="rect">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5734" t="28064" r="5734" b="28064"/>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EBCB55-2F62-4504-BCFE-76E5F72ED41C}">
      <dsp:nvSpPr>
        <dsp:cNvPr id="0" name=""/>
        <dsp:cNvSpPr/>
      </dsp:nvSpPr>
      <dsp:spPr>
        <a:xfrm>
          <a:off x="5162394" y="2236751"/>
          <a:ext cx="2079638" cy="13075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A Viscount or Viscountess is someone who has reigned as Prince/Princess of a Principality at least once.</a:t>
          </a:r>
        </a:p>
        <a:p>
          <a:pPr marL="0" lvl="0" indent="0" algn="ctr" defTabSz="622300">
            <a:lnSpc>
              <a:spcPct val="90000"/>
            </a:lnSpc>
            <a:spcBef>
              <a:spcPct val="0"/>
            </a:spcBef>
            <a:spcAft>
              <a:spcPct val="35000"/>
            </a:spcAft>
            <a:buNone/>
          </a:pPr>
          <a:r>
            <a:rPr lang="en-US" sz="1400" kern="1200" dirty="0"/>
            <a:t>They are addressed as “Your Excellency”.</a:t>
          </a:r>
        </a:p>
      </dsp:txBody>
      <dsp:txXfrm>
        <a:off x="5162394" y="2236751"/>
        <a:ext cx="2079638" cy="13075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E35AB8-F256-4B3D-B284-89865147A943}">
      <dsp:nvSpPr>
        <dsp:cNvPr id="0" name=""/>
        <dsp:cNvSpPr/>
      </dsp:nvSpPr>
      <dsp:spPr>
        <a:xfrm>
          <a:off x="0" y="83004"/>
          <a:ext cx="5641974" cy="638819"/>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Supporters</a:t>
          </a:r>
        </a:p>
      </dsp:txBody>
      <dsp:txXfrm>
        <a:off x="31185" y="114189"/>
        <a:ext cx="5579604" cy="576449"/>
      </dsp:txXfrm>
    </dsp:sp>
    <dsp:sp modelId="{71ED32D2-02C0-405F-A0A2-1D9C58F48AC9}">
      <dsp:nvSpPr>
        <dsp:cNvPr id="0" name=""/>
        <dsp:cNvSpPr/>
      </dsp:nvSpPr>
      <dsp:spPr>
        <a:xfrm>
          <a:off x="0" y="721824"/>
          <a:ext cx="5641974" cy="1449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133" tIns="35560" rIns="199136" bIns="35560" numCol="1" spcCol="1270" anchor="t" anchorCtr="0">
          <a:noAutofit/>
        </a:bodyPr>
        <a:lstStyle/>
        <a:p>
          <a:pPr marL="228600" lvl="1" indent="-228600" algn="l" defTabSz="977900">
            <a:lnSpc>
              <a:spcPct val="90000"/>
            </a:lnSpc>
            <a:spcBef>
              <a:spcPct val="0"/>
            </a:spcBef>
            <a:spcAft>
              <a:spcPct val="20000"/>
            </a:spcAft>
            <a:buNone/>
          </a:pPr>
          <a:r>
            <a:rPr lang="en-US" sz="2200" kern="1200" dirty="0"/>
            <a:t>   Supporters are figures usually placed on either side of the shield and depicted holding it up. These figures may be real or imaginary animals, human figures, and in rare cases plants or inanimate objects.</a:t>
          </a:r>
        </a:p>
      </dsp:txBody>
      <dsp:txXfrm>
        <a:off x="0" y="721824"/>
        <a:ext cx="5641974" cy="1449000"/>
      </dsp:txXfrm>
    </dsp:sp>
    <dsp:sp modelId="{14DCF067-B2EA-40EC-AA85-BF257CF6C684}">
      <dsp:nvSpPr>
        <dsp:cNvPr id="0" name=""/>
        <dsp:cNvSpPr/>
      </dsp:nvSpPr>
      <dsp:spPr>
        <a:xfrm>
          <a:off x="0" y="2170824"/>
          <a:ext cx="5641974" cy="638819"/>
        </a:xfrm>
        <a:prstGeom prst="roundRect">
          <a:avLst/>
        </a:prstGeom>
        <a:solidFill>
          <a:schemeClr val="accent5">
            <a:hueOff val="10440497"/>
            <a:satOff val="-25040"/>
            <a:lumOff val="196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Augmentation of Arms</a:t>
          </a:r>
        </a:p>
      </dsp:txBody>
      <dsp:txXfrm>
        <a:off x="31185" y="2202009"/>
        <a:ext cx="5579604" cy="576449"/>
      </dsp:txXfrm>
    </dsp:sp>
    <dsp:sp modelId="{A33ECAAB-80BC-4DF8-A54B-5939083DEC39}">
      <dsp:nvSpPr>
        <dsp:cNvPr id="0" name=""/>
        <dsp:cNvSpPr/>
      </dsp:nvSpPr>
      <dsp:spPr>
        <a:xfrm>
          <a:off x="0" y="2809644"/>
          <a:ext cx="5641974" cy="2028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133" tIns="35560" rIns="199136" bIns="35560" numCol="1" spcCol="1270" anchor="t" anchorCtr="0">
          <a:noAutofit/>
        </a:bodyPr>
        <a:lstStyle/>
        <a:p>
          <a:pPr marL="228600" lvl="1" indent="-228600" algn="l" defTabSz="977900">
            <a:lnSpc>
              <a:spcPct val="90000"/>
            </a:lnSpc>
            <a:spcBef>
              <a:spcPct val="0"/>
            </a:spcBef>
            <a:spcAft>
              <a:spcPct val="20000"/>
            </a:spcAft>
            <a:buNone/>
          </a:pPr>
          <a:r>
            <a:rPr lang="en-US" sz="2200" kern="1200" dirty="0"/>
            <a:t>   An honor added to a registered device. The Crown of a Kingdom must give the recipient the right to add a charge or charges. The recipient then decides on the desired form of the augmentation, though the Crown may make suggestions including the kingdom's standard augmentation (if one is registered).</a:t>
          </a:r>
        </a:p>
      </dsp:txBody>
      <dsp:txXfrm>
        <a:off x="0" y="2809644"/>
        <a:ext cx="5641974" cy="20286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8959BB-A9DD-4CE4-8E3C-CBD9B5E3787A}">
      <dsp:nvSpPr>
        <dsp:cNvPr id="0" name=""/>
        <dsp:cNvSpPr/>
      </dsp:nvSpPr>
      <dsp:spPr>
        <a:xfrm>
          <a:off x="440491" y="569"/>
          <a:ext cx="1716312" cy="1182539"/>
        </a:xfrm>
        <a:prstGeom prst="roundRect">
          <a:avLst/>
        </a:prstGeom>
        <a:blipFill dpi="0" rotWithShape="1">
          <a:blip xmlns:r="http://schemas.openxmlformats.org/officeDocument/2006/relationships" r:embed="rId1">
            <a:extLst>
              <a:ext uri="{96DAC541-7B7A-43D3-8B79-37D633B846F1}">
                <asvg:svgBlip xmlns:asvg="http://schemas.microsoft.com/office/drawing/2016/SVG/main" r:embed="rId2"/>
              </a:ext>
            </a:extLst>
          </a:blip>
          <a:srcRect/>
          <a:stretch>
            <a:fillRect l="-6911" t="-8999" r="-6911" b="-8999"/>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AC00B7-1F07-48F9-8DD9-40B71C45462D}">
      <dsp:nvSpPr>
        <dsp:cNvPr id="0" name=""/>
        <dsp:cNvSpPr/>
      </dsp:nvSpPr>
      <dsp:spPr>
        <a:xfrm>
          <a:off x="440491" y="1183109"/>
          <a:ext cx="1716312" cy="6367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US" sz="1900" kern="1200" dirty="0"/>
            <a:t>Award of Arms</a:t>
          </a:r>
        </a:p>
      </dsp:txBody>
      <dsp:txXfrm>
        <a:off x="440491" y="1183109"/>
        <a:ext cx="1716312" cy="636751"/>
      </dsp:txXfrm>
    </dsp:sp>
    <dsp:sp modelId="{B9D58D1C-4466-4BB4-8E8F-A71EC319DF4A}">
      <dsp:nvSpPr>
        <dsp:cNvPr id="0" name=""/>
        <dsp:cNvSpPr/>
      </dsp:nvSpPr>
      <dsp:spPr>
        <a:xfrm>
          <a:off x="2328507" y="569"/>
          <a:ext cx="1716312" cy="1182539"/>
        </a:xfrm>
        <a:prstGeom prst="roundRect">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6640" t="-12933" r="6640" b="-12933"/>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AEBFC8-E5E2-4C1D-B2A7-1615E38E6154}">
      <dsp:nvSpPr>
        <dsp:cNvPr id="0" name=""/>
        <dsp:cNvSpPr/>
      </dsp:nvSpPr>
      <dsp:spPr>
        <a:xfrm>
          <a:off x="2328507" y="1183109"/>
          <a:ext cx="1716312" cy="6367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US" sz="1900" kern="1200" dirty="0"/>
            <a:t>Court Barony</a:t>
          </a:r>
        </a:p>
      </dsp:txBody>
      <dsp:txXfrm>
        <a:off x="2328507" y="1183109"/>
        <a:ext cx="1716312" cy="636751"/>
      </dsp:txXfrm>
    </dsp:sp>
    <dsp:sp modelId="{B843E900-2D8F-4A4B-AA51-D371A0C6A597}">
      <dsp:nvSpPr>
        <dsp:cNvPr id="0" name=""/>
        <dsp:cNvSpPr/>
      </dsp:nvSpPr>
      <dsp:spPr>
        <a:xfrm>
          <a:off x="440491" y="1991492"/>
          <a:ext cx="1716312" cy="1182539"/>
        </a:xfrm>
        <a:prstGeom prst="round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7479" t="2800" r="17479" b="28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DD1A68-90B2-4397-BFFA-2395BD79E2F0}">
      <dsp:nvSpPr>
        <dsp:cNvPr id="0" name=""/>
        <dsp:cNvSpPr/>
      </dsp:nvSpPr>
      <dsp:spPr>
        <a:xfrm>
          <a:off x="440491" y="3174031"/>
          <a:ext cx="1716312" cy="6367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US" sz="1900" kern="1200" dirty="0"/>
            <a:t>Order of the Silver Osprey</a:t>
          </a:r>
        </a:p>
      </dsp:txBody>
      <dsp:txXfrm>
        <a:off x="440491" y="3174031"/>
        <a:ext cx="1716312" cy="636751"/>
      </dsp:txXfrm>
    </dsp:sp>
    <dsp:sp modelId="{F42FDDD7-387D-4B68-AB1A-86BE8C033A92}">
      <dsp:nvSpPr>
        <dsp:cNvPr id="0" name=""/>
        <dsp:cNvSpPr/>
      </dsp:nvSpPr>
      <dsp:spPr>
        <a:xfrm>
          <a:off x="2328507" y="1991492"/>
          <a:ext cx="1716312" cy="1182539"/>
        </a:xfrm>
        <a:prstGeom prst="roundRect">
          <a:avLst/>
        </a:prstGeom>
        <a:blipFill dpi="0" rotWithShape="1">
          <a:blip xmlns:r="http://schemas.openxmlformats.org/officeDocument/2006/relationships" r:embed="rId5">
            <a:extLst>
              <a:ext uri="{28A0092B-C50C-407E-A947-70E740481C1C}">
                <a14:useLocalDpi xmlns:a14="http://schemas.microsoft.com/office/drawing/2010/main" val="0"/>
              </a:ext>
            </a:extLst>
          </a:blip>
          <a:srcRect/>
          <a:stretch>
            <a:fillRect l="17479" t="2800" r="17479" b="28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85A306-E378-4AAB-AA43-8D0351567F9E}">
      <dsp:nvSpPr>
        <dsp:cNvPr id="0" name=""/>
        <dsp:cNvSpPr/>
      </dsp:nvSpPr>
      <dsp:spPr>
        <a:xfrm>
          <a:off x="2328507" y="3174031"/>
          <a:ext cx="1716312" cy="6367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US" sz="1900" kern="1200" dirty="0"/>
            <a:t>Order of the Sea Dragon</a:t>
          </a:r>
        </a:p>
      </dsp:txBody>
      <dsp:txXfrm>
        <a:off x="2328507" y="3174031"/>
        <a:ext cx="1716312" cy="63675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D28034-15CC-4AB0-9D11-E51C553FEC5D}">
      <dsp:nvSpPr>
        <dsp:cNvPr id="0" name=""/>
        <dsp:cNvSpPr/>
      </dsp:nvSpPr>
      <dsp:spPr>
        <a:xfrm>
          <a:off x="589823" y="1145"/>
          <a:ext cx="1715793" cy="1182181"/>
        </a:xfrm>
        <a:prstGeom prst="round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7480" t="2800" r="17480" b="28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B82ACC-EECF-45C2-9D00-7A6F6F6F68AA}">
      <dsp:nvSpPr>
        <dsp:cNvPr id="0" name=""/>
        <dsp:cNvSpPr/>
      </dsp:nvSpPr>
      <dsp:spPr>
        <a:xfrm>
          <a:off x="589823" y="1183327"/>
          <a:ext cx="1715793" cy="636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en-US" sz="1800" kern="1200" dirty="0"/>
            <a:t>Order of the King’s </a:t>
          </a:r>
          <a:r>
            <a:rPr lang="en-US" sz="1800" kern="1200" dirty="0" err="1"/>
            <a:t>Missiliers</a:t>
          </a:r>
          <a:endParaRPr lang="en-US" sz="1800" kern="1200" dirty="0"/>
        </a:p>
      </dsp:txBody>
      <dsp:txXfrm>
        <a:off x="589823" y="1183327"/>
        <a:ext cx="1715793" cy="636559"/>
      </dsp:txXfrm>
    </dsp:sp>
    <dsp:sp modelId="{A5EFEBAC-E5BE-4A68-89A9-5E301701A18B}">
      <dsp:nvSpPr>
        <dsp:cNvPr id="0" name=""/>
        <dsp:cNvSpPr/>
      </dsp:nvSpPr>
      <dsp:spPr>
        <a:xfrm>
          <a:off x="2477268" y="1145"/>
          <a:ext cx="1715793" cy="1182181"/>
        </a:xfrm>
        <a:prstGeom prst="roundRect">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7480" t="2800" r="17480" b="28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E362FC-7635-455C-B7B7-840B85B2A1C7}">
      <dsp:nvSpPr>
        <dsp:cNvPr id="0" name=""/>
        <dsp:cNvSpPr/>
      </dsp:nvSpPr>
      <dsp:spPr>
        <a:xfrm>
          <a:off x="2477268" y="1183327"/>
          <a:ext cx="1715793" cy="636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en-US" sz="1800" kern="1200" dirty="0"/>
            <a:t>Order of the Coral Branch</a:t>
          </a:r>
        </a:p>
      </dsp:txBody>
      <dsp:txXfrm>
        <a:off x="2477268" y="1183327"/>
        <a:ext cx="1715793" cy="636559"/>
      </dsp:txXfrm>
    </dsp:sp>
    <dsp:sp modelId="{949FFB58-8459-43CA-92A2-5CB9CCD36E91}">
      <dsp:nvSpPr>
        <dsp:cNvPr id="0" name=""/>
        <dsp:cNvSpPr/>
      </dsp:nvSpPr>
      <dsp:spPr>
        <a:xfrm>
          <a:off x="589823" y="1991466"/>
          <a:ext cx="1715793" cy="1182181"/>
        </a:xfrm>
        <a:prstGeom prst="roundRect">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7480" t="2800" r="17480" b="28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A0521A-BB6D-4742-A25C-760D7AAEC1CE}">
      <dsp:nvSpPr>
        <dsp:cNvPr id="0" name=""/>
        <dsp:cNvSpPr/>
      </dsp:nvSpPr>
      <dsp:spPr>
        <a:xfrm>
          <a:off x="589823" y="3173647"/>
          <a:ext cx="1715793" cy="636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en-US" sz="1800" kern="1200" dirty="0"/>
            <a:t>Order of the Opal</a:t>
          </a:r>
        </a:p>
      </dsp:txBody>
      <dsp:txXfrm>
        <a:off x="589823" y="3173647"/>
        <a:ext cx="1715793" cy="636559"/>
      </dsp:txXfrm>
    </dsp:sp>
    <dsp:sp modelId="{D66D810C-69F8-413D-9D8E-16FDD0408FD6}">
      <dsp:nvSpPr>
        <dsp:cNvPr id="0" name=""/>
        <dsp:cNvSpPr/>
      </dsp:nvSpPr>
      <dsp:spPr>
        <a:xfrm>
          <a:off x="2477268" y="1991466"/>
          <a:ext cx="1715793" cy="1182181"/>
        </a:xfrm>
        <a:prstGeom prst="round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7480" t="2800" r="17480" b="28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E8375A-FB98-4BA7-B9FF-38D15C225065}">
      <dsp:nvSpPr>
        <dsp:cNvPr id="0" name=""/>
        <dsp:cNvSpPr/>
      </dsp:nvSpPr>
      <dsp:spPr>
        <a:xfrm>
          <a:off x="2477268" y="3173647"/>
          <a:ext cx="1715793" cy="636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en-US" sz="1800" kern="1200" dirty="0"/>
            <a:t>Order of the Quintain</a:t>
          </a:r>
        </a:p>
      </dsp:txBody>
      <dsp:txXfrm>
        <a:off x="2477268" y="3173647"/>
        <a:ext cx="1715793" cy="63655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B2E17-C8CB-464E-B55C-9C6E4B954799}">
      <dsp:nvSpPr>
        <dsp:cNvPr id="0" name=""/>
        <dsp:cNvSpPr/>
      </dsp:nvSpPr>
      <dsp:spPr>
        <a:xfrm>
          <a:off x="605824" y="1397"/>
          <a:ext cx="1687068" cy="1162389"/>
        </a:xfrm>
        <a:prstGeom prst="roundRect">
          <a:avLst/>
        </a:prstGeom>
        <a:blipFill dpi="0"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6911" t="-5066" r="-6911" b="-5066"/>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9C366B-6AB0-40F5-BE4E-11219F71A930}">
      <dsp:nvSpPr>
        <dsp:cNvPr id="0" name=""/>
        <dsp:cNvSpPr/>
      </dsp:nvSpPr>
      <dsp:spPr>
        <a:xfrm>
          <a:off x="605824" y="1163787"/>
          <a:ext cx="1687068" cy="625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US" sz="1900" kern="1200" dirty="0"/>
            <a:t>Grant of Arms</a:t>
          </a:r>
        </a:p>
      </dsp:txBody>
      <dsp:txXfrm>
        <a:off x="605824" y="1163787"/>
        <a:ext cx="1687068" cy="625902"/>
      </dsp:txXfrm>
    </dsp:sp>
    <dsp:sp modelId="{9B356A8B-A8AD-415E-9AFA-BD737891E815}">
      <dsp:nvSpPr>
        <dsp:cNvPr id="0" name=""/>
        <dsp:cNvSpPr/>
      </dsp:nvSpPr>
      <dsp:spPr>
        <a:xfrm>
          <a:off x="2461670" y="1397"/>
          <a:ext cx="1687068" cy="1162389"/>
        </a:xfrm>
        <a:prstGeom prst="roundRect">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7479" t="2800" r="17479" b="28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19EDDE-EF52-4744-951D-0B81F9720CA9}">
      <dsp:nvSpPr>
        <dsp:cNvPr id="0" name=""/>
        <dsp:cNvSpPr/>
      </dsp:nvSpPr>
      <dsp:spPr>
        <a:xfrm>
          <a:off x="2461670" y="1163787"/>
          <a:ext cx="1687068" cy="625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US" sz="1900" kern="1200" dirty="0"/>
            <a:t>Order of the White Scarf</a:t>
          </a:r>
        </a:p>
      </dsp:txBody>
      <dsp:txXfrm>
        <a:off x="2461670" y="1163787"/>
        <a:ext cx="1687068" cy="625902"/>
      </dsp:txXfrm>
    </dsp:sp>
    <dsp:sp modelId="{3E7DC75D-77C8-4967-B2EA-BCBBA027EB45}">
      <dsp:nvSpPr>
        <dsp:cNvPr id="0" name=""/>
        <dsp:cNvSpPr/>
      </dsp:nvSpPr>
      <dsp:spPr>
        <a:xfrm>
          <a:off x="605824" y="1958396"/>
          <a:ext cx="1687068" cy="1162389"/>
        </a:xfrm>
        <a:prstGeom prst="round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7479" t="2800" r="17479" b="28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433D6E-8F19-41E4-9596-5BF5897893E4}">
      <dsp:nvSpPr>
        <dsp:cNvPr id="0" name=""/>
        <dsp:cNvSpPr/>
      </dsp:nvSpPr>
      <dsp:spPr>
        <a:xfrm>
          <a:off x="605824" y="3120786"/>
          <a:ext cx="1687068" cy="625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US" sz="1900" kern="1200" dirty="0"/>
            <a:t>Order of the Sea Stag</a:t>
          </a:r>
        </a:p>
      </dsp:txBody>
      <dsp:txXfrm>
        <a:off x="605824" y="3120786"/>
        <a:ext cx="1687068" cy="625902"/>
      </dsp:txXfrm>
    </dsp:sp>
    <dsp:sp modelId="{159176F1-356D-43DE-AE0C-5C86C64A8233}">
      <dsp:nvSpPr>
        <dsp:cNvPr id="0" name=""/>
        <dsp:cNvSpPr/>
      </dsp:nvSpPr>
      <dsp:spPr>
        <a:xfrm>
          <a:off x="2461670" y="1958396"/>
          <a:ext cx="1687068" cy="1162389"/>
        </a:xfrm>
        <a:prstGeom prst="roundRect">
          <a:avLst/>
        </a:prstGeom>
        <a:blipFill dpi="0" rotWithShape="1">
          <a:blip xmlns:r="http://schemas.openxmlformats.org/officeDocument/2006/relationships" r:embed="rId5">
            <a:extLst>
              <a:ext uri="{28A0092B-C50C-407E-A947-70E740481C1C}">
                <a14:useLocalDpi xmlns:a14="http://schemas.microsoft.com/office/drawing/2010/main" val="0"/>
              </a:ext>
            </a:extLst>
          </a:blip>
          <a:srcRect/>
          <a:stretch>
            <a:fillRect l="17479" t="2800" r="17479" b="28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7573FD-4CC3-4188-A351-09D8772EF952}">
      <dsp:nvSpPr>
        <dsp:cNvPr id="0" name=""/>
        <dsp:cNvSpPr/>
      </dsp:nvSpPr>
      <dsp:spPr>
        <a:xfrm>
          <a:off x="2461670" y="3120786"/>
          <a:ext cx="1687068" cy="625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US" sz="1900" kern="1200" dirty="0"/>
            <a:t>Order of the Kraken</a:t>
          </a:r>
        </a:p>
      </dsp:txBody>
      <dsp:txXfrm>
        <a:off x="2461670" y="3120786"/>
        <a:ext cx="1687068" cy="62590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FEC51C-3FD7-43ED-B026-22D6E8E3F9FC}">
      <dsp:nvSpPr>
        <dsp:cNvPr id="0" name=""/>
        <dsp:cNvSpPr/>
      </dsp:nvSpPr>
      <dsp:spPr>
        <a:xfrm>
          <a:off x="605824" y="1398"/>
          <a:ext cx="1687067" cy="1162389"/>
        </a:xfrm>
        <a:prstGeom prst="round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7480" t="2800" r="17480" b="28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7ED9E0-0AC6-4A0E-9EBE-1ACB49AC5EAF}">
      <dsp:nvSpPr>
        <dsp:cNvPr id="0" name=""/>
        <dsp:cNvSpPr/>
      </dsp:nvSpPr>
      <dsp:spPr>
        <a:xfrm>
          <a:off x="605824" y="1163787"/>
          <a:ext cx="1687067" cy="625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en-US" sz="1800" kern="1200" dirty="0"/>
            <a:t>Order of the Yew Bow</a:t>
          </a:r>
        </a:p>
      </dsp:txBody>
      <dsp:txXfrm>
        <a:off x="605824" y="1163787"/>
        <a:ext cx="1687067" cy="625902"/>
      </dsp:txXfrm>
    </dsp:sp>
    <dsp:sp modelId="{0099B538-6A52-4FF6-B8ED-204F1B95139C}">
      <dsp:nvSpPr>
        <dsp:cNvPr id="0" name=""/>
        <dsp:cNvSpPr/>
      </dsp:nvSpPr>
      <dsp:spPr>
        <a:xfrm>
          <a:off x="2461669" y="1398"/>
          <a:ext cx="1687067" cy="1162389"/>
        </a:xfrm>
        <a:prstGeom prst="roundRect">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7480" t="2800" r="17480" b="28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D5B260-FF40-4B94-B5EB-E29F774FC4DE}">
      <dsp:nvSpPr>
        <dsp:cNvPr id="0" name=""/>
        <dsp:cNvSpPr/>
      </dsp:nvSpPr>
      <dsp:spPr>
        <a:xfrm>
          <a:off x="2461669" y="1163787"/>
          <a:ext cx="1687067" cy="625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en-US" sz="1800" kern="1200" dirty="0"/>
            <a:t>Order of the Pearl</a:t>
          </a:r>
        </a:p>
      </dsp:txBody>
      <dsp:txXfrm>
        <a:off x="2461669" y="1163787"/>
        <a:ext cx="1687067" cy="625902"/>
      </dsp:txXfrm>
    </dsp:sp>
    <dsp:sp modelId="{312CC76A-03DE-4A62-ACCB-AE2B14954C9D}">
      <dsp:nvSpPr>
        <dsp:cNvPr id="0" name=""/>
        <dsp:cNvSpPr/>
      </dsp:nvSpPr>
      <dsp:spPr>
        <a:xfrm>
          <a:off x="605824" y="1958396"/>
          <a:ext cx="1687067" cy="1162389"/>
        </a:xfrm>
        <a:prstGeom prst="roundRect">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7480" t="2800" r="17480" b="28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ED55B7-2473-41B4-AB86-7AF2B52077C8}">
      <dsp:nvSpPr>
        <dsp:cNvPr id="0" name=""/>
        <dsp:cNvSpPr/>
      </dsp:nvSpPr>
      <dsp:spPr>
        <a:xfrm>
          <a:off x="605824" y="3120786"/>
          <a:ext cx="1687067" cy="625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en-US" sz="1800" kern="1200" dirty="0"/>
            <a:t>Order of the Golden Dolphin</a:t>
          </a:r>
        </a:p>
      </dsp:txBody>
      <dsp:txXfrm>
        <a:off x="605824" y="3120786"/>
        <a:ext cx="1687067" cy="625902"/>
      </dsp:txXfrm>
    </dsp:sp>
    <dsp:sp modelId="{F385829A-FE13-455F-A96C-0320D9FD0BB5}">
      <dsp:nvSpPr>
        <dsp:cNvPr id="0" name=""/>
        <dsp:cNvSpPr/>
      </dsp:nvSpPr>
      <dsp:spPr>
        <a:xfrm>
          <a:off x="2461669" y="1958396"/>
          <a:ext cx="1687067" cy="1162389"/>
        </a:xfrm>
        <a:prstGeom prst="round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7480" t="2800" r="17480" b="28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7498C4-2CC1-423B-A97F-27078A163307}">
      <dsp:nvSpPr>
        <dsp:cNvPr id="0" name=""/>
        <dsp:cNvSpPr/>
      </dsp:nvSpPr>
      <dsp:spPr>
        <a:xfrm>
          <a:off x="2461669" y="3120786"/>
          <a:ext cx="1687067" cy="625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en-US" sz="1800" kern="1200" dirty="0"/>
            <a:t>Order of the Golden Lance</a:t>
          </a:r>
        </a:p>
      </dsp:txBody>
      <dsp:txXfrm>
        <a:off x="2461669" y="3120786"/>
        <a:ext cx="1687067" cy="6259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42CD2-0DE1-49E5-B68E-11530412987A}">
      <dsp:nvSpPr>
        <dsp:cNvPr id="0" name=""/>
        <dsp:cNvSpPr/>
      </dsp:nvSpPr>
      <dsp:spPr>
        <a:xfrm>
          <a:off x="0" y="0"/>
          <a:ext cx="10058399" cy="1769506"/>
        </a:xfrm>
        <a:prstGeom prst="roundRect">
          <a:avLst>
            <a:gd name="adj" fmla="val 1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F66427-C16E-4C4A-A5F7-DC181D1B0C4F}">
      <dsp:nvSpPr>
        <dsp:cNvPr id="0" name=""/>
        <dsp:cNvSpPr/>
      </dsp:nvSpPr>
      <dsp:spPr>
        <a:xfrm>
          <a:off x="301752" y="235934"/>
          <a:ext cx="2954654" cy="1297638"/>
        </a:xfrm>
        <a:prstGeom prst="roundRect">
          <a:avLst>
            <a:gd name="adj" fmla="val 10000"/>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29884" t="4197" r="29884" b="4197"/>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77C4B4-4978-4EEC-8BEB-59D0CC82DC96}">
      <dsp:nvSpPr>
        <dsp:cNvPr id="0" name=""/>
        <dsp:cNvSpPr/>
      </dsp:nvSpPr>
      <dsp:spPr>
        <a:xfrm rot="10800000">
          <a:off x="301752" y="1769506"/>
          <a:ext cx="2954654" cy="2162730"/>
        </a:xfrm>
        <a:prstGeom prst="round2SameRect">
          <a:avLst>
            <a:gd name="adj1" fmla="val 10500"/>
            <a:gd name="adj2" fmla="val 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t" anchorCtr="0">
          <a:noAutofit/>
        </a:bodyPr>
        <a:lstStyle/>
        <a:p>
          <a:pPr marL="0" lvl="0" indent="0" algn="ctr" defTabSz="1778000">
            <a:lnSpc>
              <a:spcPct val="90000"/>
            </a:lnSpc>
            <a:spcBef>
              <a:spcPct val="0"/>
            </a:spcBef>
            <a:spcAft>
              <a:spcPct val="35000"/>
            </a:spcAft>
            <a:buNone/>
          </a:pPr>
          <a:r>
            <a:rPr lang="en-US" sz="4000" kern="1200" dirty="0"/>
            <a:t>Order of the Rose</a:t>
          </a:r>
        </a:p>
      </dsp:txBody>
      <dsp:txXfrm rot="10800000">
        <a:off x="368263" y="1769506"/>
        <a:ext cx="2821632" cy="2096219"/>
      </dsp:txXfrm>
    </dsp:sp>
    <dsp:sp modelId="{946710E7-6D14-43C7-B93E-C9DE813C9C54}">
      <dsp:nvSpPr>
        <dsp:cNvPr id="0" name=""/>
        <dsp:cNvSpPr/>
      </dsp:nvSpPr>
      <dsp:spPr>
        <a:xfrm>
          <a:off x="3551872" y="235934"/>
          <a:ext cx="2954654" cy="1297638"/>
        </a:xfrm>
        <a:prstGeom prst="roundRect">
          <a:avLst>
            <a:gd name="adj" fmla="val 10000"/>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28336" t="673" r="28336" b="673"/>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C8DEEC-DF98-4A7B-A04E-630226887B81}">
      <dsp:nvSpPr>
        <dsp:cNvPr id="0" name=""/>
        <dsp:cNvSpPr/>
      </dsp:nvSpPr>
      <dsp:spPr>
        <a:xfrm rot="10800000">
          <a:off x="3551872" y="1769506"/>
          <a:ext cx="2954654" cy="2162730"/>
        </a:xfrm>
        <a:prstGeom prst="round2SameRect">
          <a:avLst>
            <a:gd name="adj1" fmla="val 10500"/>
            <a:gd name="adj2" fmla="val 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t" anchorCtr="0">
          <a:noAutofit/>
        </a:bodyPr>
        <a:lstStyle/>
        <a:p>
          <a:pPr marL="0" lvl="0" indent="0" algn="ctr" defTabSz="1778000">
            <a:lnSpc>
              <a:spcPct val="90000"/>
            </a:lnSpc>
            <a:spcBef>
              <a:spcPct val="0"/>
            </a:spcBef>
            <a:spcAft>
              <a:spcPct val="35000"/>
            </a:spcAft>
            <a:buNone/>
          </a:pPr>
          <a:r>
            <a:rPr lang="en-US" sz="4000" kern="1200" dirty="0"/>
            <a:t>Queen’s Order of Courtesy</a:t>
          </a:r>
        </a:p>
      </dsp:txBody>
      <dsp:txXfrm rot="10800000">
        <a:off x="3618383" y="1769506"/>
        <a:ext cx="2821632" cy="2096219"/>
      </dsp:txXfrm>
    </dsp:sp>
    <dsp:sp modelId="{F83BCD12-DBBE-4B19-95F9-74090730D841}">
      <dsp:nvSpPr>
        <dsp:cNvPr id="0" name=""/>
        <dsp:cNvSpPr/>
      </dsp:nvSpPr>
      <dsp:spPr>
        <a:xfrm>
          <a:off x="6801993" y="235934"/>
          <a:ext cx="2954654" cy="1297638"/>
        </a:xfrm>
        <a:prstGeom prst="roundRect">
          <a:avLst>
            <a:gd name="adj" fmla="val 10000"/>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29884" t="4197" r="29884" b="4197"/>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50E9C9-EAB9-4A05-8A3D-2516DA862560}">
      <dsp:nvSpPr>
        <dsp:cNvPr id="0" name=""/>
        <dsp:cNvSpPr/>
      </dsp:nvSpPr>
      <dsp:spPr>
        <a:xfrm rot="10800000">
          <a:off x="6801993" y="1769506"/>
          <a:ext cx="2954654" cy="2162730"/>
        </a:xfrm>
        <a:prstGeom prst="round2SameRect">
          <a:avLst>
            <a:gd name="adj1" fmla="val 10500"/>
            <a:gd name="adj2" fmla="val 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t" anchorCtr="0">
          <a:noAutofit/>
        </a:bodyPr>
        <a:lstStyle/>
        <a:p>
          <a:pPr marL="0" lvl="0" indent="0" algn="ctr" defTabSz="1778000">
            <a:lnSpc>
              <a:spcPct val="90000"/>
            </a:lnSpc>
            <a:spcBef>
              <a:spcPct val="0"/>
            </a:spcBef>
            <a:spcAft>
              <a:spcPct val="35000"/>
            </a:spcAft>
            <a:buNone/>
          </a:pPr>
          <a:r>
            <a:rPr lang="en-US" sz="4000" kern="1200" dirty="0"/>
            <a:t>Order of the Nonpareil</a:t>
          </a:r>
        </a:p>
      </dsp:txBody>
      <dsp:txXfrm rot="10800000">
        <a:off x="6868504" y="1769506"/>
        <a:ext cx="2821632" cy="209621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61233D-5C19-4606-A441-96B47614EF4C}">
      <dsp:nvSpPr>
        <dsp:cNvPr id="0" name=""/>
        <dsp:cNvSpPr/>
      </dsp:nvSpPr>
      <dsp:spPr>
        <a:xfrm>
          <a:off x="605824" y="1397"/>
          <a:ext cx="1687068" cy="1162389"/>
        </a:xfrm>
        <a:prstGeom prst="round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7479" t="2800" r="17479" b="28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1B8FDE-1CD2-4AB9-B7B1-1E72E5898817}">
      <dsp:nvSpPr>
        <dsp:cNvPr id="0" name=""/>
        <dsp:cNvSpPr/>
      </dsp:nvSpPr>
      <dsp:spPr>
        <a:xfrm>
          <a:off x="605824" y="1163787"/>
          <a:ext cx="1687068" cy="625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US" sz="1900" kern="1200" dirty="0"/>
            <a:t>Shark’s Tooth</a:t>
          </a:r>
        </a:p>
      </dsp:txBody>
      <dsp:txXfrm>
        <a:off x="605824" y="1163787"/>
        <a:ext cx="1687068" cy="625902"/>
      </dsp:txXfrm>
    </dsp:sp>
    <dsp:sp modelId="{E6A8FBCA-D96D-483A-8387-61F8F0B0E037}">
      <dsp:nvSpPr>
        <dsp:cNvPr id="0" name=""/>
        <dsp:cNvSpPr/>
      </dsp:nvSpPr>
      <dsp:spPr>
        <a:xfrm>
          <a:off x="2461670" y="1397"/>
          <a:ext cx="1687068" cy="1162389"/>
        </a:xfrm>
        <a:prstGeom prst="roundRect">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7479" t="2800" r="17479" b="28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900363-7428-4D34-A79C-4716354F63BB}">
      <dsp:nvSpPr>
        <dsp:cNvPr id="0" name=""/>
        <dsp:cNvSpPr/>
      </dsp:nvSpPr>
      <dsp:spPr>
        <a:xfrm>
          <a:off x="2461670" y="1163787"/>
          <a:ext cx="1687068" cy="625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US" sz="1900" kern="1200" dirty="0"/>
            <a:t>Silver Nautilus</a:t>
          </a:r>
        </a:p>
      </dsp:txBody>
      <dsp:txXfrm>
        <a:off x="2461670" y="1163787"/>
        <a:ext cx="1687068" cy="625902"/>
      </dsp:txXfrm>
    </dsp:sp>
    <dsp:sp modelId="{BCF33249-A88E-413E-A09E-E140853D0E9A}">
      <dsp:nvSpPr>
        <dsp:cNvPr id="0" name=""/>
        <dsp:cNvSpPr/>
      </dsp:nvSpPr>
      <dsp:spPr>
        <a:xfrm>
          <a:off x="605824" y="1958396"/>
          <a:ext cx="1687068" cy="1162389"/>
        </a:xfrm>
        <a:prstGeom prst="roundRect">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7479" t="2800" r="17479" b="28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DE74A0-6D33-456C-B363-0A0DC178AD8D}">
      <dsp:nvSpPr>
        <dsp:cNvPr id="0" name=""/>
        <dsp:cNvSpPr/>
      </dsp:nvSpPr>
      <dsp:spPr>
        <a:xfrm>
          <a:off x="605824" y="3120786"/>
          <a:ext cx="1687068" cy="625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US" sz="1900" kern="1200" dirty="0"/>
            <a:t>Fountain</a:t>
          </a:r>
        </a:p>
      </dsp:txBody>
      <dsp:txXfrm>
        <a:off x="605824" y="3120786"/>
        <a:ext cx="1687068" cy="625902"/>
      </dsp:txXfrm>
    </dsp:sp>
    <dsp:sp modelId="{1860CA2F-78D0-48EA-85B5-65A3F71426D8}">
      <dsp:nvSpPr>
        <dsp:cNvPr id="0" name=""/>
        <dsp:cNvSpPr/>
      </dsp:nvSpPr>
      <dsp:spPr>
        <a:xfrm>
          <a:off x="2461670" y="1958396"/>
          <a:ext cx="1687068" cy="1162389"/>
        </a:xfrm>
        <a:prstGeom prst="round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7479" t="2800" r="17479" b="28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5B2074-8863-417B-8233-C6ED48D0615B}">
      <dsp:nvSpPr>
        <dsp:cNvPr id="0" name=""/>
        <dsp:cNvSpPr/>
      </dsp:nvSpPr>
      <dsp:spPr>
        <a:xfrm>
          <a:off x="2461670" y="3120786"/>
          <a:ext cx="1687068" cy="625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US" sz="1900" kern="1200" dirty="0"/>
            <a:t>King’s Award of Excellence</a:t>
          </a:r>
        </a:p>
      </dsp:txBody>
      <dsp:txXfrm>
        <a:off x="2461670" y="3120786"/>
        <a:ext cx="1687068" cy="62590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5E83DB-4932-490E-A625-45552004CE19}">
      <dsp:nvSpPr>
        <dsp:cNvPr id="0" name=""/>
        <dsp:cNvSpPr/>
      </dsp:nvSpPr>
      <dsp:spPr>
        <a:xfrm>
          <a:off x="605824" y="1398"/>
          <a:ext cx="1687067" cy="1162389"/>
        </a:xfrm>
        <a:prstGeom prst="round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7480" t="2800" r="17480" b="28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21C2D2-A37A-4A01-8BE0-DA9311351F9A}">
      <dsp:nvSpPr>
        <dsp:cNvPr id="0" name=""/>
        <dsp:cNvSpPr/>
      </dsp:nvSpPr>
      <dsp:spPr>
        <a:xfrm>
          <a:off x="605824" y="1163787"/>
          <a:ext cx="1687067" cy="625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US" sz="1900" kern="1200" dirty="0"/>
            <a:t>Undine</a:t>
          </a:r>
        </a:p>
      </dsp:txBody>
      <dsp:txXfrm>
        <a:off x="605824" y="1163787"/>
        <a:ext cx="1687067" cy="625902"/>
      </dsp:txXfrm>
    </dsp:sp>
    <dsp:sp modelId="{4B5F7692-488A-43F9-BB44-03903C94140C}">
      <dsp:nvSpPr>
        <dsp:cNvPr id="0" name=""/>
        <dsp:cNvSpPr/>
      </dsp:nvSpPr>
      <dsp:spPr>
        <a:xfrm>
          <a:off x="2461669" y="1398"/>
          <a:ext cx="1687067" cy="1162389"/>
        </a:xfrm>
        <a:prstGeom prst="roundRect">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7480" t="2800" r="17480" b="28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C65E99-7A87-4C42-80AE-2461DAB1A4AD}">
      <dsp:nvSpPr>
        <dsp:cNvPr id="0" name=""/>
        <dsp:cNvSpPr/>
      </dsp:nvSpPr>
      <dsp:spPr>
        <a:xfrm>
          <a:off x="2461669" y="1163787"/>
          <a:ext cx="1687067" cy="625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US" sz="1900" kern="1200" dirty="0"/>
            <a:t>Herring</a:t>
          </a:r>
        </a:p>
      </dsp:txBody>
      <dsp:txXfrm>
        <a:off x="2461669" y="1163787"/>
        <a:ext cx="1687067" cy="625902"/>
      </dsp:txXfrm>
    </dsp:sp>
    <dsp:sp modelId="{DCFAEAA6-7733-48A7-BC27-5DC6C76BA943}">
      <dsp:nvSpPr>
        <dsp:cNvPr id="0" name=""/>
        <dsp:cNvSpPr/>
      </dsp:nvSpPr>
      <dsp:spPr>
        <a:xfrm>
          <a:off x="605824" y="1958396"/>
          <a:ext cx="1687067" cy="1162389"/>
        </a:xfrm>
        <a:prstGeom prst="roundRect">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7480" t="2800" r="17480" b="28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F87623-6F5A-449C-B394-FCBEE6840DAF}">
      <dsp:nvSpPr>
        <dsp:cNvPr id="0" name=""/>
        <dsp:cNvSpPr/>
      </dsp:nvSpPr>
      <dsp:spPr>
        <a:xfrm>
          <a:off x="605824" y="3120786"/>
          <a:ext cx="1687067" cy="625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US" sz="1900" b="0" i="0" kern="1200" dirty="0"/>
            <a:t>Vexillum </a:t>
          </a:r>
          <a:r>
            <a:rPr lang="en-US" sz="1900" b="0" i="0" kern="1200" dirty="0" err="1"/>
            <a:t>Atlantiae</a:t>
          </a:r>
          <a:endParaRPr lang="en-US" sz="1900" kern="1200" dirty="0"/>
        </a:p>
      </dsp:txBody>
      <dsp:txXfrm>
        <a:off x="605824" y="3120786"/>
        <a:ext cx="1687067" cy="625902"/>
      </dsp:txXfrm>
    </dsp:sp>
    <dsp:sp modelId="{5B8B55C0-5B5B-4DC8-8D6F-D57AF7E14A3F}">
      <dsp:nvSpPr>
        <dsp:cNvPr id="0" name=""/>
        <dsp:cNvSpPr/>
      </dsp:nvSpPr>
      <dsp:spPr>
        <a:xfrm>
          <a:off x="2461669" y="1958396"/>
          <a:ext cx="1687067" cy="1162389"/>
        </a:xfrm>
        <a:prstGeom prst="round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7480" t="2800" r="17480" b="28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C6741F-CB0F-47E3-982A-70B3B51FAA4C}">
      <dsp:nvSpPr>
        <dsp:cNvPr id="0" name=""/>
        <dsp:cNvSpPr/>
      </dsp:nvSpPr>
      <dsp:spPr>
        <a:xfrm>
          <a:off x="2461669" y="3120786"/>
          <a:ext cx="1687067" cy="625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US" sz="1900" kern="1200" dirty="0"/>
            <a:t>Star of the Sea</a:t>
          </a:r>
        </a:p>
      </dsp:txBody>
      <dsp:txXfrm>
        <a:off x="2461669" y="3120786"/>
        <a:ext cx="1687067" cy="62590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4A10C9-31D3-43DC-9772-80E26EDBF970}">
      <dsp:nvSpPr>
        <dsp:cNvPr id="0" name=""/>
        <dsp:cNvSpPr/>
      </dsp:nvSpPr>
      <dsp:spPr>
        <a:xfrm>
          <a:off x="2298" y="290989"/>
          <a:ext cx="1583054" cy="1583054"/>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357027-EAED-44D7-A4E8-7FA8B882BC03}">
      <dsp:nvSpPr>
        <dsp:cNvPr id="0" name=""/>
        <dsp:cNvSpPr/>
      </dsp:nvSpPr>
      <dsp:spPr>
        <a:xfrm>
          <a:off x="2298" y="290989"/>
          <a:ext cx="158" cy="3166108"/>
        </a:xfrm>
        <a:prstGeom prst="line">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45DFB0-BB3E-473B-B99B-366755360DA2}">
      <dsp:nvSpPr>
        <dsp:cNvPr id="0" name=""/>
        <dsp:cNvSpPr/>
      </dsp:nvSpPr>
      <dsp:spPr>
        <a:xfrm>
          <a:off x="2298" y="1874043"/>
          <a:ext cx="1583054" cy="15830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Sea Urchin</a:t>
          </a:r>
        </a:p>
      </dsp:txBody>
      <dsp:txXfrm>
        <a:off x="2298" y="1874043"/>
        <a:ext cx="1583054" cy="1583054"/>
      </dsp:txXfrm>
    </dsp:sp>
    <dsp:sp modelId="{2FACC958-E6E3-43B1-B56D-2BCC0E927B1B}">
      <dsp:nvSpPr>
        <dsp:cNvPr id="0" name=""/>
        <dsp:cNvSpPr/>
      </dsp:nvSpPr>
      <dsp:spPr>
        <a:xfrm>
          <a:off x="1585754" y="290989"/>
          <a:ext cx="1583054" cy="1583054"/>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7823C6-7845-4752-937F-592EC979944B}">
      <dsp:nvSpPr>
        <dsp:cNvPr id="0" name=""/>
        <dsp:cNvSpPr/>
      </dsp:nvSpPr>
      <dsp:spPr>
        <a:xfrm>
          <a:off x="1585754" y="290989"/>
          <a:ext cx="158" cy="3166108"/>
        </a:xfrm>
        <a:prstGeom prst="line">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FB7433-47F8-49E7-8B64-4475F0F4CDB9}">
      <dsp:nvSpPr>
        <dsp:cNvPr id="0" name=""/>
        <dsp:cNvSpPr/>
      </dsp:nvSpPr>
      <dsp:spPr>
        <a:xfrm>
          <a:off x="1585754" y="1874043"/>
          <a:ext cx="1583054" cy="15830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Arielle</a:t>
          </a:r>
        </a:p>
      </dsp:txBody>
      <dsp:txXfrm>
        <a:off x="1585754" y="1874043"/>
        <a:ext cx="1583054" cy="1583054"/>
      </dsp:txXfrm>
    </dsp:sp>
    <dsp:sp modelId="{9A94FCB7-ED45-43E4-96E6-93D32FFDFAD9}">
      <dsp:nvSpPr>
        <dsp:cNvPr id="0" name=""/>
        <dsp:cNvSpPr/>
      </dsp:nvSpPr>
      <dsp:spPr>
        <a:xfrm>
          <a:off x="3169210" y="290989"/>
          <a:ext cx="1583054" cy="15830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684CDD-8166-42DD-B271-3CA23FD68FCC}">
      <dsp:nvSpPr>
        <dsp:cNvPr id="0" name=""/>
        <dsp:cNvSpPr/>
      </dsp:nvSpPr>
      <dsp:spPr>
        <a:xfrm>
          <a:off x="3169210" y="290989"/>
          <a:ext cx="158" cy="3166108"/>
        </a:xfrm>
        <a:prstGeom prst="line">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0DF954-54A2-48DA-A82E-F11CF05E4202}">
      <dsp:nvSpPr>
        <dsp:cNvPr id="0" name=""/>
        <dsp:cNvSpPr/>
      </dsp:nvSpPr>
      <dsp:spPr>
        <a:xfrm>
          <a:off x="3169210" y="1874043"/>
          <a:ext cx="1583054" cy="15830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Royal Augmentation of Arms</a:t>
          </a:r>
        </a:p>
      </dsp:txBody>
      <dsp:txXfrm>
        <a:off x="3169210" y="1874043"/>
        <a:ext cx="1583054" cy="158305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2865A8-BA65-4ECF-A7AB-4390E49E1F84}">
      <dsp:nvSpPr>
        <dsp:cNvPr id="0" name=""/>
        <dsp:cNvSpPr/>
      </dsp:nvSpPr>
      <dsp:spPr>
        <a:xfrm>
          <a:off x="2297" y="290989"/>
          <a:ext cx="1583054" cy="1583054"/>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6DE6B0-18F0-4FB5-8CDA-9118479296B4}">
      <dsp:nvSpPr>
        <dsp:cNvPr id="0" name=""/>
        <dsp:cNvSpPr/>
      </dsp:nvSpPr>
      <dsp:spPr>
        <a:xfrm>
          <a:off x="2297" y="290989"/>
          <a:ext cx="158" cy="3166108"/>
        </a:xfrm>
        <a:prstGeom prst="line">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90EDDE-81D7-4977-8C6E-CF3DF5E59852}">
      <dsp:nvSpPr>
        <dsp:cNvPr id="0" name=""/>
        <dsp:cNvSpPr/>
      </dsp:nvSpPr>
      <dsp:spPr>
        <a:xfrm>
          <a:off x="2297" y="1874043"/>
          <a:ext cx="1583054" cy="15830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Hippocampus</a:t>
          </a:r>
        </a:p>
      </dsp:txBody>
      <dsp:txXfrm>
        <a:off x="2297" y="1874043"/>
        <a:ext cx="1583054" cy="1583054"/>
      </dsp:txXfrm>
    </dsp:sp>
    <dsp:sp modelId="{F4D56553-FC19-4399-8D8F-FE09BFE7A05E}">
      <dsp:nvSpPr>
        <dsp:cNvPr id="0" name=""/>
        <dsp:cNvSpPr/>
      </dsp:nvSpPr>
      <dsp:spPr>
        <a:xfrm>
          <a:off x="1585753" y="290989"/>
          <a:ext cx="1583054" cy="1583054"/>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AD43B1-F01A-4A8E-B5FE-6DEB517327EF}">
      <dsp:nvSpPr>
        <dsp:cNvPr id="0" name=""/>
        <dsp:cNvSpPr/>
      </dsp:nvSpPr>
      <dsp:spPr>
        <a:xfrm>
          <a:off x="1585753" y="290989"/>
          <a:ext cx="158" cy="3166108"/>
        </a:xfrm>
        <a:prstGeom prst="line">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488D43-9C8D-4ACB-90EB-9D391A19FB05}">
      <dsp:nvSpPr>
        <dsp:cNvPr id="0" name=""/>
        <dsp:cNvSpPr/>
      </dsp:nvSpPr>
      <dsp:spPr>
        <a:xfrm>
          <a:off x="1585753" y="1874043"/>
          <a:ext cx="1583054" cy="15830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Sea Tyger</a:t>
          </a:r>
        </a:p>
      </dsp:txBody>
      <dsp:txXfrm>
        <a:off x="1585753" y="1874043"/>
        <a:ext cx="1583054" cy="1583054"/>
      </dsp:txXfrm>
    </dsp:sp>
    <dsp:sp modelId="{8BE20C6D-85DD-48A0-AF31-1D157F5F21F7}">
      <dsp:nvSpPr>
        <dsp:cNvPr id="0" name=""/>
        <dsp:cNvSpPr/>
      </dsp:nvSpPr>
      <dsp:spPr>
        <a:xfrm>
          <a:off x="3169209" y="290989"/>
          <a:ext cx="1583054" cy="1583054"/>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A17CAD-F466-415D-98D6-B6209C474387}">
      <dsp:nvSpPr>
        <dsp:cNvPr id="0" name=""/>
        <dsp:cNvSpPr/>
      </dsp:nvSpPr>
      <dsp:spPr>
        <a:xfrm>
          <a:off x="3169209" y="290989"/>
          <a:ext cx="158" cy="3166108"/>
        </a:xfrm>
        <a:prstGeom prst="line">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9583FA-4F76-4FAE-9189-2A77A9355526}">
      <dsp:nvSpPr>
        <dsp:cNvPr id="0" name=""/>
        <dsp:cNvSpPr/>
      </dsp:nvSpPr>
      <dsp:spPr>
        <a:xfrm>
          <a:off x="3169209" y="1874043"/>
          <a:ext cx="1583054" cy="15830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Alcyon</a:t>
          </a:r>
        </a:p>
      </dsp:txBody>
      <dsp:txXfrm>
        <a:off x="3169209" y="1874043"/>
        <a:ext cx="1583054" cy="158305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25AEBB-459A-443A-B20F-0E20D4D410DD}">
      <dsp:nvSpPr>
        <dsp:cNvPr id="0" name=""/>
        <dsp:cNvSpPr/>
      </dsp:nvSpPr>
      <dsp:spPr>
        <a:xfrm>
          <a:off x="1827234" y="499"/>
          <a:ext cx="1189721" cy="1006686"/>
        </a:xfrm>
        <a:prstGeom prst="round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1571" t="4584" r="11571" b="4584"/>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21E260-F081-4AC3-8804-02293BEF0552}">
      <dsp:nvSpPr>
        <dsp:cNvPr id="0" name=""/>
        <dsp:cNvSpPr/>
      </dsp:nvSpPr>
      <dsp:spPr>
        <a:xfrm>
          <a:off x="1850471" y="897692"/>
          <a:ext cx="1143248" cy="4241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US" sz="1300" kern="1200" dirty="0" err="1"/>
            <a:t>Windmaster’s</a:t>
          </a:r>
          <a:br>
            <a:rPr lang="en-US" sz="1300" kern="1200" dirty="0"/>
          </a:br>
          <a:r>
            <a:rPr lang="en-US" sz="1300" kern="1200" dirty="0"/>
            <a:t>Hill</a:t>
          </a:r>
        </a:p>
      </dsp:txBody>
      <dsp:txXfrm>
        <a:off x="1850471" y="897692"/>
        <a:ext cx="1143248" cy="424145"/>
      </dsp:txXfrm>
    </dsp:sp>
    <dsp:sp modelId="{E13D26AD-12C6-46C5-8A29-43652652B512}">
      <dsp:nvSpPr>
        <dsp:cNvPr id="0" name=""/>
        <dsp:cNvSpPr/>
      </dsp:nvSpPr>
      <dsp:spPr>
        <a:xfrm>
          <a:off x="3131329" y="499"/>
          <a:ext cx="1189721" cy="1006686"/>
        </a:xfrm>
        <a:prstGeom prst="roundRect">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1571" t="4584" r="11571" b="4584"/>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ED69D9-ED5C-4F7D-B462-83448AD70A62}">
      <dsp:nvSpPr>
        <dsp:cNvPr id="0" name=""/>
        <dsp:cNvSpPr/>
      </dsp:nvSpPr>
      <dsp:spPr>
        <a:xfrm>
          <a:off x="3154565" y="897692"/>
          <a:ext cx="1143248" cy="4241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US" sz="1300" kern="1200" dirty="0" err="1"/>
            <a:t>Caer</a:t>
          </a:r>
          <a:r>
            <a:rPr lang="en-US" sz="1300" kern="1200" dirty="0"/>
            <a:t> </a:t>
          </a:r>
          <a:r>
            <a:rPr lang="en-US" sz="1300" kern="1200" dirty="0" err="1"/>
            <a:t>Mear</a:t>
          </a:r>
          <a:endParaRPr lang="en-US" sz="1300" kern="1200" dirty="0"/>
        </a:p>
      </dsp:txBody>
      <dsp:txXfrm>
        <a:off x="3154565" y="897692"/>
        <a:ext cx="1143248" cy="424145"/>
      </dsp:txXfrm>
    </dsp:sp>
    <dsp:sp modelId="{034039E9-7E6E-436F-AF4C-76BEC61633C8}">
      <dsp:nvSpPr>
        <dsp:cNvPr id="0" name=""/>
        <dsp:cNvSpPr/>
      </dsp:nvSpPr>
      <dsp:spPr>
        <a:xfrm>
          <a:off x="4435423" y="499"/>
          <a:ext cx="1189721" cy="1006686"/>
        </a:xfrm>
        <a:prstGeom prst="roundRect">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1571" t="4584" r="11571" b="4584"/>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5C7DDA-B4BC-4316-B395-78694F39A50A}">
      <dsp:nvSpPr>
        <dsp:cNvPr id="0" name=""/>
        <dsp:cNvSpPr/>
      </dsp:nvSpPr>
      <dsp:spPr>
        <a:xfrm>
          <a:off x="4458660" y="897692"/>
          <a:ext cx="1143248" cy="4241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US" sz="1300" kern="1200" dirty="0"/>
            <a:t>Storvik</a:t>
          </a:r>
        </a:p>
      </dsp:txBody>
      <dsp:txXfrm>
        <a:off x="4458660" y="897692"/>
        <a:ext cx="1143248" cy="424145"/>
      </dsp:txXfrm>
    </dsp:sp>
    <dsp:sp modelId="{AD4996ED-3A8D-4527-A49F-73A574E8CF09}">
      <dsp:nvSpPr>
        <dsp:cNvPr id="0" name=""/>
        <dsp:cNvSpPr/>
      </dsp:nvSpPr>
      <dsp:spPr>
        <a:xfrm>
          <a:off x="5739518" y="499"/>
          <a:ext cx="1189721" cy="1006686"/>
        </a:xfrm>
        <a:prstGeom prst="round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1571" t="4584" r="11571" b="4584"/>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60D8FB-7A3E-495A-B707-38DDB7C9329D}">
      <dsp:nvSpPr>
        <dsp:cNvPr id="0" name=""/>
        <dsp:cNvSpPr/>
      </dsp:nvSpPr>
      <dsp:spPr>
        <a:xfrm>
          <a:off x="5762755" y="897692"/>
          <a:ext cx="1143248" cy="4241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US" sz="1300" kern="1200" dirty="0" err="1"/>
            <a:t>Nottinghill</a:t>
          </a:r>
          <a:r>
            <a:rPr lang="en-US" sz="1300" kern="1200" dirty="0"/>
            <a:t> </a:t>
          </a:r>
          <a:r>
            <a:rPr lang="en-US" sz="1300" kern="1200" dirty="0" err="1"/>
            <a:t>Coill</a:t>
          </a:r>
          <a:endParaRPr lang="en-US" sz="1300" kern="1200" dirty="0"/>
        </a:p>
      </dsp:txBody>
      <dsp:txXfrm>
        <a:off x="5762755" y="897692"/>
        <a:ext cx="1143248" cy="42414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25AEBB-459A-443A-B20F-0E20D4D410DD}">
      <dsp:nvSpPr>
        <dsp:cNvPr id="0" name=""/>
        <dsp:cNvSpPr/>
      </dsp:nvSpPr>
      <dsp:spPr>
        <a:xfrm>
          <a:off x="1886877" y="347"/>
          <a:ext cx="1189720" cy="1006684"/>
        </a:xfrm>
        <a:prstGeom prst="round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1571" t="4584" r="11571" b="4584"/>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21E260-F081-4AC3-8804-02293BEF0552}">
      <dsp:nvSpPr>
        <dsp:cNvPr id="0" name=""/>
        <dsp:cNvSpPr/>
      </dsp:nvSpPr>
      <dsp:spPr>
        <a:xfrm>
          <a:off x="1909899" y="897685"/>
          <a:ext cx="1143676" cy="424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US" sz="1300" kern="1200" dirty="0" err="1"/>
            <a:t>Tir</a:t>
          </a:r>
          <a:r>
            <a:rPr lang="en-US" sz="1300" kern="1200" dirty="0"/>
            <a:t>-y-Don</a:t>
          </a:r>
        </a:p>
      </dsp:txBody>
      <dsp:txXfrm>
        <a:off x="1909899" y="897685"/>
        <a:ext cx="1143676" cy="424303"/>
      </dsp:txXfrm>
    </dsp:sp>
    <dsp:sp modelId="{E13D26AD-12C6-46C5-8A29-43652652B512}">
      <dsp:nvSpPr>
        <dsp:cNvPr id="0" name=""/>
        <dsp:cNvSpPr/>
      </dsp:nvSpPr>
      <dsp:spPr>
        <a:xfrm>
          <a:off x="3191013" y="347"/>
          <a:ext cx="1189720" cy="1006684"/>
        </a:xfrm>
        <a:prstGeom prst="roundRect">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1571" t="4584" r="11571" b="4584"/>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ED69D9-ED5C-4F7D-B462-83448AD70A62}">
      <dsp:nvSpPr>
        <dsp:cNvPr id="0" name=""/>
        <dsp:cNvSpPr/>
      </dsp:nvSpPr>
      <dsp:spPr>
        <a:xfrm>
          <a:off x="3214035" y="897685"/>
          <a:ext cx="1143676" cy="424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US" sz="1300" kern="1200" dirty="0"/>
            <a:t>Sacred Stone</a:t>
          </a:r>
        </a:p>
      </dsp:txBody>
      <dsp:txXfrm>
        <a:off x="3214035" y="897685"/>
        <a:ext cx="1143676" cy="424303"/>
      </dsp:txXfrm>
    </dsp:sp>
    <dsp:sp modelId="{034039E9-7E6E-436F-AF4C-76BEC61633C8}">
      <dsp:nvSpPr>
        <dsp:cNvPr id="0" name=""/>
        <dsp:cNvSpPr/>
      </dsp:nvSpPr>
      <dsp:spPr>
        <a:xfrm>
          <a:off x="4495150" y="347"/>
          <a:ext cx="1189720" cy="1006684"/>
        </a:xfrm>
        <a:prstGeom prst="roundRect">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1571" t="4584" r="11571" b="4584"/>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5C7DDA-B4BC-4316-B395-78694F39A50A}">
      <dsp:nvSpPr>
        <dsp:cNvPr id="0" name=""/>
        <dsp:cNvSpPr/>
      </dsp:nvSpPr>
      <dsp:spPr>
        <a:xfrm>
          <a:off x="4518172" y="897685"/>
          <a:ext cx="1143676" cy="424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US" sz="1300" kern="1200" dirty="0"/>
            <a:t>Black </a:t>
          </a:r>
          <a:r>
            <a:rPr lang="en-US" sz="1300" kern="1200" dirty="0" err="1"/>
            <a:t>DIamond</a:t>
          </a:r>
          <a:endParaRPr lang="en-US" sz="1300" kern="1200" dirty="0"/>
        </a:p>
      </dsp:txBody>
      <dsp:txXfrm>
        <a:off x="4518172" y="897685"/>
        <a:ext cx="1143676" cy="424303"/>
      </dsp:txXfrm>
    </dsp:sp>
    <dsp:sp modelId="{AD4996ED-3A8D-4527-A49F-73A574E8CF09}">
      <dsp:nvSpPr>
        <dsp:cNvPr id="0" name=""/>
        <dsp:cNvSpPr/>
      </dsp:nvSpPr>
      <dsp:spPr>
        <a:xfrm>
          <a:off x="5799286" y="347"/>
          <a:ext cx="1189720" cy="1006684"/>
        </a:xfrm>
        <a:prstGeom prst="round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1571" t="4584" r="11571" b="4584"/>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60D8FB-7A3E-495A-B707-38DDB7C9329D}">
      <dsp:nvSpPr>
        <dsp:cNvPr id="0" name=""/>
        <dsp:cNvSpPr/>
      </dsp:nvSpPr>
      <dsp:spPr>
        <a:xfrm>
          <a:off x="5822309" y="897685"/>
          <a:ext cx="1143676" cy="424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US" sz="1300" kern="1200" dirty="0"/>
            <a:t>Hidden Mountain</a:t>
          </a:r>
        </a:p>
      </dsp:txBody>
      <dsp:txXfrm>
        <a:off x="5822309" y="897685"/>
        <a:ext cx="1143676" cy="42430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25AEBB-459A-443A-B20F-0E20D4D410DD}">
      <dsp:nvSpPr>
        <dsp:cNvPr id="0" name=""/>
        <dsp:cNvSpPr/>
      </dsp:nvSpPr>
      <dsp:spPr>
        <a:xfrm>
          <a:off x="1816311" y="734"/>
          <a:ext cx="1100019" cy="757913"/>
        </a:xfrm>
        <a:prstGeom prst="round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6971" t="2063" r="16971" b="2063"/>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21E260-F081-4AC3-8804-02293BEF0552}">
      <dsp:nvSpPr>
        <dsp:cNvPr id="0" name=""/>
        <dsp:cNvSpPr/>
      </dsp:nvSpPr>
      <dsp:spPr>
        <a:xfrm>
          <a:off x="1816311" y="758647"/>
          <a:ext cx="1100019" cy="408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US" sz="1400" kern="1200" dirty="0"/>
            <a:t>Marinus</a:t>
          </a:r>
        </a:p>
      </dsp:txBody>
      <dsp:txXfrm>
        <a:off x="1816311" y="758647"/>
        <a:ext cx="1100019" cy="408107"/>
      </dsp:txXfrm>
    </dsp:sp>
    <dsp:sp modelId="{E13D26AD-12C6-46C5-8A29-43652652B512}">
      <dsp:nvSpPr>
        <dsp:cNvPr id="0" name=""/>
        <dsp:cNvSpPr/>
      </dsp:nvSpPr>
      <dsp:spPr>
        <a:xfrm>
          <a:off x="3026378" y="734"/>
          <a:ext cx="1100019" cy="757913"/>
        </a:xfrm>
        <a:prstGeom prst="roundRect">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6971" t="2063" r="16971" b="2063"/>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ED69D9-ED5C-4F7D-B462-83448AD70A62}">
      <dsp:nvSpPr>
        <dsp:cNvPr id="0" name=""/>
        <dsp:cNvSpPr/>
      </dsp:nvSpPr>
      <dsp:spPr>
        <a:xfrm>
          <a:off x="3026378" y="758647"/>
          <a:ext cx="1100019" cy="408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US" sz="1400" kern="1200" dirty="0" err="1"/>
            <a:t>Lochmere</a:t>
          </a:r>
          <a:endParaRPr lang="en-US" sz="1400" kern="1200" dirty="0"/>
        </a:p>
      </dsp:txBody>
      <dsp:txXfrm>
        <a:off x="3026378" y="758647"/>
        <a:ext cx="1100019" cy="408107"/>
      </dsp:txXfrm>
    </dsp:sp>
    <dsp:sp modelId="{034039E9-7E6E-436F-AF4C-76BEC61633C8}">
      <dsp:nvSpPr>
        <dsp:cNvPr id="0" name=""/>
        <dsp:cNvSpPr/>
      </dsp:nvSpPr>
      <dsp:spPr>
        <a:xfrm>
          <a:off x="4236446" y="734"/>
          <a:ext cx="1100019" cy="757913"/>
        </a:xfrm>
        <a:prstGeom prst="roundRect">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6971" t="2063" r="16971" b="2063"/>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5C7DDA-B4BC-4316-B395-78694F39A50A}">
      <dsp:nvSpPr>
        <dsp:cNvPr id="0" name=""/>
        <dsp:cNvSpPr/>
      </dsp:nvSpPr>
      <dsp:spPr>
        <a:xfrm>
          <a:off x="4236446" y="758647"/>
          <a:ext cx="1100019" cy="408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US" sz="1400" kern="1200" dirty="0"/>
            <a:t>Ponte Alto</a:t>
          </a:r>
        </a:p>
      </dsp:txBody>
      <dsp:txXfrm>
        <a:off x="4236446" y="758647"/>
        <a:ext cx="1100019" cy="408107"/>
      </dsp:txXfrm>
    </dsp:sp>
    <dsp:sp modelId="{AD4996ED-3A8D-4527-A49F-73A574E8CF09}">
      <dsp:nvSpPr>
        <dsp:cNvPr id="0" name=""/>
        <dsp:cNvSpPr/>
      </dsp:nvSpPr>
      <dsp:spPr>
        <a:xfrm>
          <a:off x="5446514" y="734"/>
          <a:ext cx="1100019" cy="757913"/>
        </a:xfrm>
        <a:prstGeom prst="round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6971" t="2063" r="16971" b="2063"/>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60D8FB-7A3E-495A-B707-38DDB7C9329D}">
      <dsp:nvSpPr>
        <dsp:cNvPr id="0" name=""/>
        <dsp:cNvSpPr/>
      </dsp:nvSpPr>
      <dsp:spPr>
        <a:xfrm>
          <a:off x="5446514" y="758647"/>
          <a:ext cx="1100019" cy="408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US" sz="1400" kern="1200" dirty="0"/>
            <a:t>Dun </a:t>
          </a:r>
          <a:r>
            <a:rPr lang="en-US" sz="1400" kern="1200" dirty="0" err="1"/>
            <a:t>Carraig</a:t>
          </a:r>
          <a:endParaRPr lang="en-US" sz="1400" kern="1200" dirty="0"/>
        </a:p>
      </dsp:txBody>
      <dsp:txXfrm>
        <a:off x="5446514" y="758647"/>
        <a:ext cx="1100019" cy="40810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25AEBB-459A-443A-B20F-0E20D4D410DD}">
      <dsp:nvSpPr>
        <dsp:cNvPr id="0" name=""/>
        <dsp:cNvSpPr/>
      </dsp:nvSpPr>
      <dsp:spPr>
        <a:xfrm>
          <a:off x="1406766" y="473"/>
          <a:ext cx="1100510" cy="758251"/>
        </a:xfrm>
        <a:prstGeom prst="round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6962" t="2050" r="16962" b="205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21E260-F081-4AC3-8804-02293BEF0552}">
      <dsp:nvSpPr>
        <dsp:cNvPr id="0" name=""/>
        <dsp:cNvSpPr/>
      </dsp:nvSpPr>
      <dsp:spPr>
        <a:xfrm>
          <a:off x="1406766" y="758725"/>
          <a:ext cx="1100510" cy="4082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en-US" sz="1200" kern="1200" dirty="0"/>
            <a:t>Bright Hills</a:t>
          </a:r>
        </a:p>
      </dsp:txBody>
      <dsp:txXfrm>
        <a:off x="1406766" y="758725"/>
        <a:ext cx="1100510" cy="408289"/>
      </dsp:txXfrm>
    </dsp:sp>
    <dsp:sp modelId="{E13D26AD-12C6-46C5-8A29-43652652B512}">
      <dsp:nvSpPr>
        <dsp:cNvPr id="0" name=""/>
        <dsp:cNvSpPr/>
      </dsp:nvSpPr>
      <dsp:spPr>
        <a:xfrm>
          <a:off x="2617374" y="473"/>
          <a:ext cx="1100510" cy="758251"/>
        </a:xfrm>
        <a:prstGeom prst="roundRect">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6962" t="2050" r="16962" b="205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ED69D9-ED5C-4F7D-B462-83448AD70A62}">
      <dsp:nvSpPr>
        <dsp:cNvPr id="0" name=""/>
        <dsp:cNvSpPr/>
      </dsp:nvSpPr>
      <dsp:spPr>
        <a:xfrm>
          <a:off x="2617374" y="758725"/>
          <a:ext cx="1100510" cy="4082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en-US" sz="1200" kern="1200" dirty="0" err="1"/>
            <a:t>Stierbach</a:t>
          </a:r>
          <a:endParaRPr lang="en-US" sz="1200" kern="1200" dirty="0"/>
        </a:p>
      </dsp:txBody>
      <dsp:txXfrm>
        <a:off x="2617374" y="758725"/>
        <a:ext cx="1100510" cy="408289"/>
      </dsp:txXfrm>
    </dsp:sp>
    <dsp:sp modelId="{034039E9-7E6E-436F-AF4C-76BEC61633C8}">
      <dsp:nvSpPr>
        <dsp:cNvPr id="0" name=""/>
        <dsp:cNvSpPr/>
      </dsp:nvSpPr>
      <dsp:spPr>
        <a:xfrm>
          <a:off x="3827982" y="473"/>
          <a:ext cx="1100510" cy="758251"/>
        </a:xfrm>
        <a:prstGeom prst="roundRect">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6962" t="2050" r="16962" b="205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5C7DDA-B4BC-4316-B395-78694F39A50A}">
      <dsp:nvSpPr>
        <dsp:cNvPr id="0" name=""/>
        <dsp:cNvSpPr/>
      </dsp:nvSpPr>
      <dsp:spPr>
        <a:xfrm>
          <a:off x="3827982" y="758725"/>
          <a:ext cx="1100510" cy="4082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en-US" sz="1200" kern="1200" dirty="0"/>
            <a:t>Highland </a:t>
          </a:r>
          <a:r>
            <a:rPr lang="en-US" sz="1200" kern="1200" dirty="0" err="1"/>
            <a:t>Foorde</a:t>
          </a:r>
          <a:endParaRPr lang="en-US" sz="1200" kern="1200" dirty="0"/>
        </a:p>
      </dsp:txBody>
      <dsp:txXfrm>
        <a:off x="3827982" y="758725"/>
        <a:ext cx="1100510" cy="408289"/>
      </dsp:txXfrm>
    </dsp:sp>
    <dsp:sp modelId="{AD4996ED-3A8D-4527-A49F-73A574E8CF09}">
      <dsp:nvSpPr>
        <dsp:cNvPr id="0" name=""/>
        <dsp:cNvSpPr/>
      </dsp:nvSpPr>
      <dsp:spPr>
        <a:xfrm>
          <a:off x="5038589" y="473"/>
          <a:ext cx="1100510" cy="758251"/>
        </a:xfrm>
        <a:prstGeom prst="round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6962" t="2050" r="16962" b="205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60D8FB-7A3E-495A-B707-38DDB7C9329D}">
      <dsp:nvSpPr>
        <dsp:cNvPr id="0" name=""/>
        <dsp:cNvSpPr/>
      </dsp:nvSpPr>
      <dsp:spPr>
        <a:xfrm>
          <a:off x="5038589" y="758725"/>
          <a:ext cx="1100510" cy="4082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en-US" sz="1200" kern="1200" dirty="0" err="1"/>
            <a:t>Hawkwood</a:t>
          </a:r>
          <a:endParaRPr lang="en-US" sz="1200" kern="1200" dirty="0"/>
        </a:p>
      </dsp:txBody>
      <dsp:txXfrm>
        <a:off x="5038589" y="758725"/>
        <a:ext cx="1100510" cy="408289"/>
      </dsp:txXfrm>
    </dsp:sp>
    <dsp:sp modelId="{BF831654-97D9-4049-8A59-0534404C871F}">
      <dsp:nvSpPr>
        <dsp:cNvPr id="0" name=""/>
        <dsp:cNvSpPr/>
      </dsp:nvSpPr>
      <dsp:spPr>
        <a:xfrm>
          <a:off x="6249197" y="473"/>
          <a:ext cx="1100510" cy="758251"/>
        </a:xfrm>
        <a:prstGeom prst="roundRect">
          <a:avLst/>
        </a:prstGeom>
        <a:blipFill dpi="0" rotWithShape="1">
          <a:blip xmlns:r="http://schemas.openxmlformats.org/officeDocument/2006/relationships" r:embed="rId5">
            <a:extLst>
              <a:ext uri="{28A0092B-C50C-407E-A947-70E740481C1C}">
                <a14:useLocalDpi xmlns:a14="http://schemas.microsoft.com/office/drawing/2010/main" val="0"/>
              </a:ext>
            </a:extLst>
          </a:blip>
          <a:srcRect/>
          <a:stretch>
            <a:fillRect l="16962" t="2050" r="16962" b="205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DE677A-B1B9-488D-ABC4-59BE55E7B481}">
      <dsp:nvSpPr>
        <dsp:cNvPr id="0" name=""/>
        <dsp:cNvSpPr/>
      </dsp:nvSpPr>
      <dsp:spPr>
        <a:xfrm>
          <a:off x="6249197" y="758725"/>
          <a:ext cx="1100510" cy="4082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endParaRPr lang="en-US" sz="1200" kern="1200"/>
        </a:p>
      </dsp:txBody>
      <dsp:txXfrm>
        <a:off x="6249197" y="758725"/>
        <a:ext cx="1100510" cy="408289"/>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9.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PictureLineup">
  <dgm:title val=""/>
  <dgm:desc val=""/>
  <dgm:catLst>
    <dgm:cat type="picture" pri="19000"/>
    <dgm:cat type="pictureconvert" pri="19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3" destOrd="0"/>
        <dgm:cxn modelId="42" srcId="30" destId="41" srcOrd="0" destOrd="0"/>
      </dgm:cxnLst>
      <dgm:bg/>
      <dgm:whole/>
    </dgm:dataModel>
  </dgm:clrData>
  <dgm:layoutNode name="Name0">
    <dgm:varLst>
      <dgm:chMax/>
      <dgm:chPref/>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op="equ" val="65"/>
      <dgm:constr type="primFontSz" for="des" forName="Parent" refType="primFontSz" refFor="des" refForName="Parent" op="lte"/>
      <dgm:constr type="w" for="ch" forName="composite" refType="w"/>
      <dgm:constr type="h" for="ch" forName="composite" refType="h"/>
      <dgm:constr type="sp" refType="w" refFor="ch" refForName="composite" op="equ" fact="0"/>
      <dgm:constr type="w" for="ch" forName="sibTrans" refType="w" refFor="ch" refForName="composite" op="equ" fact="0.0001"/>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h" fact="0.5"/>
              <dgm:constr type="h" for="ch" forName="Image" refType="w"/>
              <dgm:constr type="l" for="ch" forName="Accent" refType="w" fact="0"/>
              <dgm:constr type="t" for="ch" forName="Accent" refType="h" fact="0"/>
              <dgm:constr type="w" for="ch" forName="Accent" refType="w" fact="0.0001"/>
              <dgm:constr type="h" for="ch" forName="Accent" refType="h"/>
              <dgm:constr type="l" for="ch" forName="Parent" refType="w" fact="0"/>
              <dgm:constr type="t" for="ch" forName="Parent" refType="h" fact="0.5"/>
              <dgm:constr type="w" for="ch" forName="Parent" refType="w"/>
            </dgm:constrLst>
          </dgm:if>
          <dgm:else name="Name6">
            <dgm:constrLst>
              <dgm:constr type="l" for="ch" forName="Image" refType="w" fact="0"/>
              <dgm:constr type="t" for="ch" forName="Image" refType="h" fact="0"/>
              <dgm:constr type="w" for="ch" forName="Image" refType="h" fact="0.5"/>
              <dgm:constr type="h" for="ch" forName="Image" refType="w"/>
              <dgm:constr type="r" for="ch" forName="Accent" refType="w"/>
              <dgm:constr type="t" for="ch" forName="Accent" refType="h" fact="0"/>
              <dgm:constr type="w" for="ch" forName="Accent" refType="w" fact="0.0001"/>
              <dgm:constr type="h" for="ch" forName="Accent" refType="h"/>
              <dgm:constr type="l" for="ch" forName="Parent" refType="w" fact="0"/>
              <dgm:constr type="t" for="ch" forName="Parent" refType="h" fact="0.5"/>
              <dgm:constr type="w" for="ch" forName="Parent" refType="w"/>
            </dgm:constrLst>
          </dgm:else>
        </dgm:choose>
        <dgm:layoutNode name="Image" styleLbl="alignNode1">
          <dgm:alg type="sp"/>
          <dgm:shape xmlns:r="http://schemas.openxmlformats.org/officeDocument/2006/relationships" type="rect" r:blip="" blipPhldr="1">
            <dgm:adjLst/>
          </dgm:shape>
          <dgm:presOf/>
        </dgm:layoutNode>
        <dgm:layoutNode name="Accent" styleLbl="parChTrans1D1">
          <dgm:alg type="sp"/>
          <dgm:shape xmlns:r="http://schemas.openxmlformats.org/officeDocument/2006/relationships" type="line" r:blip="">
            <dgm:adjLst/>
          </dgm:shape>
          <dgm:presOf/>
        </dgm:layoutNode>
        <dgm:layoutNode name="Paren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PictureLineup">
  <dgm:title val=""/>
  <dgm:desc val=""/>
  <dgm:catLst>
    <dgm:cat type="picture" pri="19000"/>
    <dgm:cat type="pictureconvert" pri="19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3" destOrd="0"/>
        <dgm:cxn modelId="42" srcId="30" destId="41" srcOrd="0" destOrd="0"/>
      </dgm:cxnLst>
      <dgm:bg/>
      <dgm:whole/>
    </dgm:dataModel>
  </dgm:clrData>
  <dgm:layoutNode name="Name0">
    <dgm:varLst>
      <dgm:chMax/>
      <dgm:chPref/>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op="equ" val="65"/>
      <dgm:constr type="primFontSz" for="des" forName="Parent" refType="primFontSz" refFor="des" refForName="Parent" op="lte"/>
      <dgm:constr type="w" for="ch" forName="composite" refType="w"/>
      <dgm:constr type="h" for="ch" forName="composite" refType="h"/>
      <dgm:constr type="sp" refType="w" refFor="ch" refForName="composite" op="equ" fact="0"/>
      <dgm:constr type="w" for="ch" forName="sibTrans" refType="w" refFor="ch" refForName="composite" op="equ" fact="0.0001"/>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h" fact="0.5"/>
              <dgm:constr type="h" for="ch" forName="Image" refType="w"/>
              <dgm:constr type="l" for="ch" forName="Accent" refType="w" fact="0"/>
              <dgm:constr type="t" for="ch" forName="Accent" refType="h" fact="0"/>
              <dgm:constr type="w" for="ch" forName="Accent" refType="w" fact="0.0001"/>
              <dgm:constr type="h" for="ch" forName="Accent" refType="h"/>
              <dgm:constr type="l" for="ch" forName="Parent" refType="w" fact="0"/>
              <dgm:constr type="t" for="ch" forName="Parent" refType="h" fact="0.5"/>
              <dgm:constr type="w" for="ch" forName="Parent" refType="w"/>
            </dgm:constrLst>
          </dgm:if>
          <dgm:else name="Name6">
            <dgm:constrLst>
              <dgm:constr type="l" for="ch" forName="Image" refType="w" fact="0"/>
              <dgm:constr type="t" for="ch" forName="Image" refType="h" fact="0"/>
              <dgm:constr type="w" for="ch" forName="Image" refType="h" fact="0.5"/>
              <dgm:constr type="h" for="ch" forName="Image" refType="w"/>
              <dgm:constr type="r" for="ch" forName="Accent" refType="w"/>
              <dgm:constr type="t" for="ch" forName="Accent" refType="h" fact="0"/>
              <dgm:constr type="w" for="ch" forName="Accent" refType="w" fact="0.0001"/>
              <dgm:constr type="h" for="ch" forName="Accent" refType="h"/>
              <dgm:constr type="l" for="ch" forName="Parent" refType="w" fact="0"/>
              <dgm:constr type="t" for="ch" forName="Parent" refType="h" fact="0.5"/>
              <dgm:constr type="w" for="ch" forName="Parent" refType="w"/>
            </dgm:constrLst>
          </dgm:else>
        </dgm:choose>
        <dgm:layoutNode name="Image" styleLbl="alignNode1">
          <dgm:alg type="sp"/>
          <dgm:shape xmlns:r="http://schemas.openxmlformats.org/officeDocument/2006/relationships" type="rect" r:blip="" blipPhldr="1">
            <dgm:adjLst/>
          </dgm:shape>
          <dgm:presOf/>
        </dgm:layoutNode>
        <dgm:layoutNode name="Accent" styleLbl="parChTrans1D1">
          <dgm:alg type="sp"/>
          <dgm:shape xmlns:r="http://schemas.openxmlformats.org/officeDocument/2006/relationships" type="line" r:blip="">
            <dgm:adjLst/>
          </dgm:shape>
          <dgm:presOf/>
        </dgm:layoutNode>
        <dgm:layoutNode name="Paren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24" y="8"/>
            <a:ext cx="12191978" cy="4571994"/>
          </a:xfrm>
          <a:custGeom>
            <a:avLst/>
            <a:gdLst/>
            <a:ahLst/>
            <a:cxnLst/>
            <a:rect l="l" t="t" r="r" b="b"/>
            <a:pathLst>
              <a:path w="12191978" h="4571994">
                <a:moveTo>
                  <a:pt x="1" y="4316129"/>
                </a:moveTo>
                <a:lnTo>
                  <a:pt x="255863" y="4571991"/>
                </a:lnTo>
                <a:lnTo>
                  <a:pt x="203619" y="4571991"/>
                </a:lnTo>
                <a:lnTo>
                  <a:pt x="1" y="4368373"/>
                </a:lnTo>
                <a:close/>
                <a:moveTo>
                  <a:pt x="12191973" y="4312831"/>
                </a:moveTo>
                <a:lnTo>
                  <a:pt x="12191972" y="4365076"/>
                </a:lnTo>
                <a:lnTo>
                  <a:pt x="11985055" y="4571992"/>
                </a:lnTo>
                <a:lnTo>
                  <a:pt x="11932811" y="4571993"/>
                </a:lnTo>
                <a:close/>
                <a:moveTo>
                  <a:pt x="11817249" y="4076816"/>
                </a:moveTo>
                <a:lnTo>
                  <a:pt x="11928074" y="4076816"/>
                </a:lnTo>
                <a:lnTo>
                  <a:pt x="11928074" y="4187641"/>
                </a:lnTo>
                <a:lnTo>
                  <a:pt x="11817249" y="4187641"/>
                </a:lnTo>
                <a:close/>
                <a:moveTo>
                  <a:pt x="10766437" y="4076816"/>
                </a:moveTo>
                <a:lnTo>
                  <a:pt x="10877262" y="4076816"/>
                </a:lnTo>
                <a:lnTo>
                  <a:pt x="10877262" y="4187641"/>
                </a:lnTo>
                <a:lnTo>
                  <a:pt x="10766437" y="4187641"/>
                </a:lnTo>
                <a:close/>
                <a:moveTo>
                  <a:pt x="9715629" y="4076816"/>
                </a:moveTo>
                <a:lnTo>
                  <a:pt x="9826454" y="4076816"/>
                </a:lnTo>
                <a:lnTo>
                  <a:pt x="9826454" y="4187641"/>
                </a:lnTo>
                <a:lnTo>
                  <a:pt x="9715629" y="4187641"/>
                </a:lnTo>
                <a:close/>
                <a:moveTo>
                  <a:pt x="8664821" y="4076816"/>
                </a:moveTo>
                <a:lnTo>
                  <a:pt x="8775646" y="4076816"/>
                </a:lnTo>
                <a:lnTo>
                  <a:pt x="8775646" y="4187641"/>
                </a:lnTo>
                <a:lnTo>
                  <a:pt x="8664821" y="4187641"/>
                </a:lnTo>
                <a:close/>
                <a:moveTo>
                  <a:pt x="7614013" y="4076816"/>
                </a:moveTo>
                <a:lnTo>
                  <a:pt x="7724838" y="4076816"/>
                </a:lnTo>
                <a:lnTo>
                  <a:pt x="7724838" y="4187641"/>
                </a:lnTo>
                <a:lnTo>
                  <a:pt x="7614013" y="4187641"/>
                </a:lnTo>
                <a:close/>
                <a:moveTo>
                  <a:pt x="6563205" y="4076816"/>
                </a:moveTo>
                <a:lnTo>
                  <a:pt x="6674030" y="4076816"/>
                </a:lnTo>
                <a:lnTo>
                  <a:pt x="6674030" y="4187641"/>
                </a:lnTo>
                <a:lnTo>
                  <a:pt x="6563205" y="4187641"/>
                </a:lnTo>
                <a:close/>
                <a:moveTo>
                  <a:pt x="5512397" y="4076816"/>
                </a:moveTo>
                <a:lnTo>
                  <a:pt x="5623222" y="4076816"/>
                </a:lnTo>
                <a:lnTo>
                  <a:pt x="5623222" y="4187641"/>
                </a:lnTo>
                <a:lnTo>
                  <a:pt x="5512397" y="4187641"/>
                </a:lnTo>
                <a:close/>
                <a:moveTo>
                  <a:pt x="4461589" y="4076816"/>
                </a:moveTo>
                <a:lnTo>
                  <a:pt x="4572414" y="4076816"/>
                </a:lnTo>
                <a:lnTo>
                  <a:pt x="4572414" y="4187641"/>
                </a:lnTo>
                <a:lnTo>
                  <a:pt x="4461589" y="4187641"/>
                </a:lnTo>
                <a:close/>
                <a:moveTo>
                  <a:pt x="3410782" y="4076816"/>
                </a:moveTo>
                <a:lnTo>
                  <a:pt x="3521608" y="4076816"/>
                </a:lnTo>
                <a:lnTo>
                  <a:pt x="3521608" y="4187641"/>
                </a:lnTo>
                <a:lnTo>
                  <a:pt x="3410782" y="4187641"/>
                </a:lnTo>
                <a:close/>
                <a:moveTo>
                  <a:pt x="2359975" y="4076816"/>
                </a:moveTo>
                <a:lnTo>
                  <a:pt x="2470800" y="4076816"/>
                </a:lnTo>
                <a:lnTo>
                  <a:pt x="2470800" y="4187641"/>
                </a:lnTo>
                <a:lnTo>
                  <a:pt x="2359975" y="4187641"/>
                </a:lnTo>
                <a:close/>
                <a:moveTo>
                  <a:pt x="1309167" y="4076816"/>
                </a:moveTo>
                <a:lnTo>
                  <a:pt x="1419992" y="4076816"/>
                </a:lnTo>
                <a:lnTo>
                  <a:pt x="1419992" y="4187641"/>
                </a:lnTo>
                <a:lnTo>
                  <a:pt x="1309167" y="4187641"/>
                </a:lnTo>
                <a:close/>
                <a:moveTo>
                  <a:pt x="258359" y="4076816"/>
                </a:moveTo>
                <a:lnTo>
                  <a:pt x="369184" y="4076816"/>
                </a:lnTo>
                <a:lnTo>
                  <a:pt x="369184" y="4187641"/>
                </a:lnTo>
                <a:lnTo>
                  <a:pt x="258359" y="4187641"/>
                </a:lnTo>
                <a:close/>
                <a:moveTo>
                  <a:pt x="11291841" y="3551209"/>
                </a:moveTo>
                <a:lnTo>
                  <a:pt x="11402666" y="3551209"/>
                </a:lnTo>
                <a:lnTo>
                  <a:pt x="11402666" y="3662034"/>
                </a:lnTo>
                <a:lnTo>
                  <a:pt x="11291841" y="3662034"/>
                </a:lnTo>
                <a:close/>
                <a:moveTo>
                  <a:pt x="10241033" y="3551209"/>
                </a:moveTo>
                <a:lnTo>
                  <a:pt x="10351858" y="3551209"/>
                </a:lnTo>
                <a:lnTo>
                  <a:pt x="10351858" y="3662034"/>
                </a:lnTo>
                <a:lnTo>
                  <a:pt x="10241033" y="3662034"/>
                </a:lnTo>
                <a:close/>
                <a:moveTo>
                  <a:pt x="9190225" y="3551209"/>
                </a:moveTo>
                <a:lnTo>
                  <a:pt x="9301050" y="3551209"/>
                </a:lnTo>
                <a:lnTo>
                  <a:pt x="9301050" y="3662034"/>
                </a:lnTo>
                <a:lnTo>
                  <a:pt x="9190225" y="3662034"/>
                </a:lnTo>
                <a:close/>
                <a:moveTo>
                  <a:pt x="8139417" y="3551209"/>
                </a:moveTo>
                <a:lnTo>
                  <a:pt x="8250242" y="3551209"/>
                </a:lnTo>
                <a:lnTo>
                  <a:pt x="8250242" y="3662034"/>
                </a:lnTo>
                <a:lnTo>
                  <a:pt x="8139417" y="3662034"/>
                </a:lnTo>
                <a:close/>
                <a:moveTo>
                  <a:pt x="7088609" y="3551209"/>
                </a:moveTo>
                <a:lnTo>
                  <a:pt x="7199434" y="3551209"/>
                </a:lnTo>
                <a:lnTo>
                  <a:pt x="7199434" y="3662034"/>
                </a:lnTo>
                <a:lnTo>
                  <a:pt x="7088609" y="3662034"/>
                </a:lnTo>
                <a:close/>
                <a:moveTo>
                  <a:pt x="6037801" y="3551209"/>
                </a:moveTo>
                <a:lnTo>
                  <a:pt x="6148626" y="3551209"/>
                </a:lnTo>
                <a:lnTo>
                  <a:pt x="6148626" y="3662034"/>
                </a:lnTo>
                <a:lnTo>
                  <a:pt x="6037801" y="3662034"/>
                </a:lnTo>
                <a:close/>
                <a:moveTo>
                  <a:pt x="4986998" y="3551209"/>
                </a:moveTo>
                <a:lnTo>
                  <a:pt x="5097826" y="3551209"/>
                </a:lnTo>
                <a:lnTo>
                  <a:pt x="5097826" y="3662034"/>
                </a:lnTo>
                <a:lnTo>
                  <a:pt x="4986998" y="3662034"/>
                </a:lnTo>
                <a:close/>
                <a:moveTo>
                  <a:pt x="3936196" y="3551209"/>
                </a:moveTo>
                <a:lnTo>
                  <a:pt x="4047020" y="3551209"/>
                </a:lnTo>
                <a:lnTo>
                  <a:pt x="4047020" y="3662034"/>
                </a:lnTo>
                <a:lnTo>
                  <a:pt x="3936196" y="3662034"/>
                </a:lnTo>
                <a:close/>
                <a:moveTo>
                  <a:pt x="2885389" y="3551209"/>
                </a:moveTo>
                <a:lnTo>
                  <a:pt x="2996214" y="3551209"/>
                </a:lnTo>
                <a:lnTo>
                  <a:pt x="2996214" y="3662034"/>
                </a:lnTo>
                <a:lnTo>
                  <a:pt x="2885389" y="3662034"/>
                </a:lnTo>
                <a:close/>
                <a:moveTo>
                  <a:pt x="1834579" y="3551209"/>
                </a:moveTo>
                <a:lnTo>
                  <a:pt x="1945404" y="3551209"/>
                </a:lnTo>
                <a:lnTo>
                  <a:pt x="1945404" y="3662034"/>
                </a:lnTo>
                <a:lnTo>
                  <a:pt x="1834579" y="3662034"/>
                </a:lnTo>
                <a:close/>
                <a:moveTo>
                  <a:pt x="783773" y="3551209"/>
                </a:moveTo>
                <a:lnTo>
                  <a:pt x="894598" y="3551209"/>
                </a:lnTo>
                <a:lnTo>
                  <a:pt x="894598" y="3662034"/>
                </a:lnTo>
                <a:lnTo>
                  <a:pt x="783773" y="3662034"/>
                </a:lnTo>
                <a:close/>
                <a:moveTo>
                  <a:pt x="2942310" y="3107960"/>
                </a:moveTo>
                <a:lnTo>
                  <a:pt x="2470811" y="3579460"/>
                </a:lnTo>
                <a:lnTo>
                  <a:pt x="2470811" y="3634896"/>
                </a:lnTo>
                <a:lnTo>
                  <a:pt x="2942311" y="4106397"/>
                </a:lnTo>
                <a:lnTo>
                  <a:pt x="3410794" y="3637915"/>
                </a:lnTo>
                <a:lnTo>
                  <a:pt x="3410794" y="3576442"/>
                </a:lnTo>
                <a:close/>
                <a:moveTo>
                  <a:pt x="840944" y="3107960"/>
                </a:moveTo>
                <a:lnTo>
                  <a:pt x="369194" y="3579710"/>
                </a:lnTo>
                <a:lnTo>
                  <a:pt x="369194" y="3634648"/>
                </a:lnTo>
                <a:lnTo>
                  <a:pt x="840944" y="4106399"/>
                </a:lnTo>
                <a:lnTo>
                  <a:pt x="1309176" y="3638165"/>
                </a:lnTo>
                <a:lnTo>
                  <a:pt x="1309176" y="3576193"/>
                </a:lnTo>
                <a:close/>
                <a:moveTo>
                  <a:pt x="3992986" y="3107959"/>
                </a:moveTo>
                <a:lnTo>
                  <a:pt x="3521621" y="3579335"/>
                </a:lnTo>
                <a:lnTo>
                  <a:pt x="3521621" y="3635021"/>
                </a:lnTo>
                <a:lnTo>
                  <a:pt x="3992986" y="4106398"/>
                </a:lnTo>
                <a:lnTo>
                  <a:pt x="4461593" y="3637778"/>
                </a:lnTo>
                <a:lnTo>
                  <a:pt x="4461593" y="3576578"/>
                </a:lnTo>
                <a:close/>
                <a:moveTo>
                  <a:pt x="1891624" y="3107959"/>
                </a:moveTo>
                <a:lnTo>
                  <a:pt x="1420001" y="3579584"/>
                </a:lnTo>
                <a:lnTo>
                  <a:pt x="1420001" y="3634774"/>
                </a:lnTo>
                <a:lnTo>
                  <a:pt x="1891623" y="4106397"/>
                </a:lnTo>
                <a:lnTo>
                  <a:pt x="2359987" y="3638040"/>
                </a:lnTo>
                <a:lnTo>
                  <a:pt x="2359987" y="3576315"/>
                </a:lnTo>
                <a:close/>
                <a:moveTo>
                  <a:pt x="8195689" y="3107959"/>
                </a:moveTo>
                <a:lnTo>
                  <a:pt x="7724838" y="3578810"/>
                </a:lnTo>
                <a:lnTo>
                  <a:pt x="7724838" y="3635541"/>
                </a:lnTo>
                <a:lnTo>
                  <a:pt x="8195691" y="4106395"/>
                </a:lnTo>
                <a:lnTo>
                  <a:pt x="8664821" y="3637265"/>
                </a:lnTo>
                <a:lnTo>
                  <a:pt x="8664821" y="3577091"/>
                </a:lnTo>
                <a:close/>
                <a:moveTo>
                  <a:pt x="5043664" y="3107959"/>
                </a:moveTo>
                <a:lnTo>
                  <a:pt x="4572419" y="3579197"/>
                </a:lnTo>
                <a:lnTo>
                  <a:pt x="4572419" y="3635159"/>
                </a:lnTo>
                <a:lnTo>
                  <a:pt x="5043662" y="4106396"/>
                </a:lnTo>
                <a:lnTo>
                  <a:pt x="5512402" y="3637650"/>
                </a:lnTo>
                <a:lnTo>
                  <a:pt x="5512402" y="3576704"/>
                </a:lnTo>
                <a:close/>
                <a:moveTo>
                  <a:pt x="6094326" y="3107958"/>
                </a:moveTo>
                <a:lnTo>
                  <a:pt x="5623226" y="3579070"/>
                </a:lnTo>
                <a:lnTo>
                  <a:pt x="5623226" y="3635285"/>
                </a:lnTo>
                <a:lnTo>
                  <a:pt x="6094326" y="4106397"/>
                </a:lnTo>
                <a:lnTo>
                  <a:pt x="6563205" y="3637518"/>
                </a:lnTo>
                <a:lnTo>
                  <a:pt x="6563205" y="3576837"/>
                </a:lnTo>
                <a:close/>
                <a:moveTo>
                  <a:pt x="9246372" y="3107957"/>
                </a:moveTo>
                <a:lnTo>
                  <a:pt x="8775646" y="3578683"/>
                </a:lnTo>
                <a:lnTo>
                  <a:pt x="8775646" y="3635671"/>
                </a:lnTo>
                <a:lnTo>
                  <a:pt x="9246369" y="4106395"/>
                </a:lnTo>
                <a:lnTo>
                  <a:pt x="9715629" y="3637135"/>
                </a:lnTo>
                <a:lnTo>
                  <a:pt x="9715629" y="3577215"/>
                </a:lnTo>
                <a:close/>
                <a:moveTo>
                  <a:pt x="7145009" y="3107957"/>
                </a:moveTo>
                <a:lnTo>
                  <a:pt x="6674030" y="3578936"/>
                </a:lnTo>
                <a:lnTo>
                  <a:pt x="6674030" y="3635418"/>
                </a:lnTo>
                <a:lnTo>
                  <a:pt x="7145007" y="4106396"/>
                </a:lnTo>
                <a:lnTo>
                  <a:pt x="7614013" y="3637390"/>
                </a:lnTo>
                <a:lnTo>
                  <a:pt x="7614013" y="3576961"/>
                </a:lnTo>
                <a:close/>
                <a:moveTo>
                  <a:pt x="11347734" y="3107957"/>
                </a:moveTo>
                <a:lnTo>
                  <a:pt x="10877262" y="3578428"/>
                </a:lnTo>
                <a:lnTo>
                  <a:pt x="10877262" y="3635922"/>
                </a:lnTo>
                <a:lnTo>
                  <a:pt x="11347735" y="4106396"/>
                </a:lnTo>
                <a:lnTo>
                  <a:pt x="11817249" y="3636882"/>
                </a:lnTo>
                <a:lnTo>
                  <a:pt x="11817249" y="3577472"/>
                </a:lnTo>
                <a:close/>
                <a:moveTo>
                  <a:pt x="10297053" y="3107955"/>
                </a:moveTo>
                <a:lnTo>
                  <a:pt x="9826454" y="3578554"/>
                </a:lnTo>
                <a:lnTo>
                  <a:pt x="9826454" y="3635794"/>
                </a:lnTo>
                <a:lnTo>
                  <a:pt x="10297054" y="4106394"/>
                </a:lnTo>
                <a:lnTo>
                  <a:pt x="10766437" y="3637011"/>
                </a:lnTo>
                <a:lnTo>
                  <a:pt x="10766437" y="3577339"/>
                </a:lnTo>
                <a:close/>
                <a:moveTo>
                  <a:pt x="11817249" y="3027334"/>
                </a:moveTo>
                <a:lnTo>
                  <a:pt x="11928074" y="3027334"/>
                </a:lnTo>
                <a:lnTo>
                  <a:pt x="11928074" y="3138159"/>
                </a:lnTo>
                <a:lnTo>
                  <a:pt x="11817249" y="3138159"/>
                </a:lnTo>
                <a:close/>
                <a:moveTo>
                  <a:pt x="10766437" y="3027334"/>
                </a:moveTo>
                <a:lnTo>
                  <a:pt x="10877262" y="3027334"/>
                </a:lnTo>
                <a:lnTo>
                  <a:pt x="10877262" y="3138159"/>
                </a:lnTo>
                <a:lnTo>
                  <a:pt x="10766437" y="3138159"/>
                </a:lnTo>
                <a:close/>
                <a:moveTo>
                  <a:pt x="9715629" y="3027334"/>
                </a:moveTo>
                <a:lnTo>
                  <a:pt x="9826454" y="3027334"/>
                </a:lnTo>
                <a:lnTo>
                  <a:pt x="9826454" y="3138159"/>
                </a:lnTo>
                <a:lnTo>
                  <a:pt x="9715629" y="3138159"/>
                </a:lnTo>
                <a:close/>
                <a:moveTo>
                  <a:pt x="8664821" y="3027334"/>
                </a:moveTo>
                <a:lnTo>
                  <a:pt x="8775646" y="3027334"/>
                </a:lnTo>
                <a:lnTo>
                  <a:pt x="8775646" y="3138159"/>
                </a:lnTo>
                <a:lnTo>
                  <a:pt x="8664821" y="3138159"/>
                </a:lnTo>
                <a:close/>
                <a:moveTo>
                  <a:pt x="7614013" y="3027334"/>
                </a:moveTo>
                <a:lnTo>
                  <a:pt x="7724838" y="3027334"/>
                </a:lnTo>
                <a:lnTo>
                  <a:pt x="7724838" y="3138159"/>
                </a:lnTo>
                <a:lnTo>
                  <a:pt x="7614013" y="3138159"/>
                </a:lnTo>
                <a:close/>
                <a:moveTo>
                  <a:pt x="6563205" y="3027334"/>
                </a:moveTo>
                <a:lnTo>
                  <a:pt x="6674030" y="3027334"/>
                </a:lnTo>
                <a:lnTo>
                  <a:pt x="6674030" y="3138159"/>
                </a:lnTo>
                <a:lnTo>
                  <a:pt x="6563205" y="3138159"/>
                </a:lnTo>
                <a:close/>
                <a:moveTo>
                  <a:pt x="5512400" y="3027334"/>
                </a:moveTo>
                <a:lnTo>
                  <a:pt x="5623225" y="3027334"/>
                </a:lnTo>
                <a:lnTo>
                  <a:pt x="5623225" y="3138159"/>
                </a:lnTo>
                <a:lnTo>
                  <a:pt x="5512400" y="3138159"/>
                </a:lnTo>
                <a:close/>
                <a:moveTo>
                  <a:pt x="4461592" y="3027334"/>
                </a:moveTo>
                <a:lnTo>
                  <a:pt x="4572417" y="3027334"/>
                </a:lnTo>
                <a:lnTo>
                  <a:pt x="4572417" y="3138159"/>
                </a:lnTo>
                <a:lnTo>
                  <a:pt x="4461592" y="3138159"/>
                </a:lnTo>
                <a:close/>
                <a:moveTo>
                  <a:pt x="3410790" y="3027334"/>
                </a:moveTo>
                <a:lnTo>
                  <a:pt x="3521616" y="3027334"/>
                </a:lnTo>
                <a:lnTo>
                  <a:pt x="3521616" y="3138159"/>
                </a:lnTo>
                <a:lnTo>
                  <a:pt x="3410790" y="3138159"/>
                </a:lnTo>
                <a:close/>
                <a:moveTo>
                  <a:pt x="2359982" y="3027334"/>
                </a:moveTo>
                <a:lnTo>
                  <a:pt x="2470807" y="3027334"/>
                </a:lnTo>
                <a:lnTo>
                  <a:pt x="2470807" y="3138159"/>
                </a:lnTo>
                <a:lnTo>
                  <a:pt x="2359982" y="3138159"/>
                </a:lnTo>
                <a:close/>
                <a:moveTo>
                  <a:pt x="1309173" y="3027334"/>
                </a:moveTo>
                <a:lnTo>
                  <a:pt x="1419997" y="3027334"/>
                </a:lnTo>
                <a:lnTo>
                  <a:pt x="1419997" y="3138159"/>
                </a:lnTo>
                <a:lnTo>
                  <a:pt x="1309173" y="3138159"/>
                </a:lnTo>
                <a:close/>
                <a:moveTo>
                  <a:pt x="258365" y="3027334"/>
                </a:moveTo>
                <a:lnTo>
                  <a:pt x="369190" y="3027334"/>
                </a:lnTo>
                <a:lnTo>
                  <a:pt x="369190" y="3138159"/>
                </a:lnTo>
                <a:lnTo>
                  <a:pt x="258365" y="3138159"/>
                </a:lnTo>
                <a:close/>
                <a:moveTo>
                  <a:pt x="10794114" y="2610895"/>
                </a:moveTo>
                <a:lnTo>
                  <a:pt x="10323174" y="3081834"/>
                </a:lnTo>
                <a:lnTo>
                  <a:pt x="10792548" y="3551209"/>
                </a:lnTo>
                <a:lnTo>
                  <a:pt x="10852239" y="3551209"/>
                </a:lnTo>
                <a:lnTo>
                  <a:pt x="11321612" y="3081835"/>
                </a:lnTo>
                <a:lnTo>
                  <a:pt x="10850672" y="2610895"/>
                </a:lnTo>
                <a:close/>
                <a:moveTo>
                  <a:pt x="9743434" y="2610895"/>
                </a:moveTo>
                <a:lnTo>
                  <a:pt x="9272494" y="3081834"/>
                </a:lnTo>
                <a:lnTo>
                  <a:pt x="9741869" y="3551209"/>
                </a:lnTo>
                <a:lnTo>
                  <a:pt x="9801555" y="3551209"/>
                </a:lnTo>
                <a:lnTo>
                  <a:pt x="10270931" y="3081833"/>
                </a:lnTo>
                <a:lnTo>
                  <a:pt x="9799992" y="2610895"/>
                </a:lnTo>
                <a:close/>
                <a:moveTo>
                  <a:pt x="8692754" y="2610895"/>
                </a:moveTo>
                <a:lnTo>
                  <a:pt x="8221811" y="3081837"/>
                </a:lnTo>
                <a:lnTo>
                  <a:pt x="8691183" y="3551209"/>
                </a:lnTo>
                <a:lnTo>
                  <a:pt x="8750876" y="3551209"/>
                </a:lnTo>
                <a:lnTo>
                  <a:pt x="9220250" y="3081835"/>
                </a:lnTo>
                <a:lnTo>
                  <a:pt x="8749310" y="2610895"/>
                </a:lnTo>
                <a:close/>
                <a:moveTo>
                  <a:pt x="7642070" y="2610895"/>
                </a:moveTo>
                <a:lnTo>
                  <a:pt x="7171131" y="3081835"/>
                </a:lnTo>
                <a:lnTo>
                  <a:pt x="7640505" y="3551209"/>
                </a:lnTo>
                <a:lnTo>
                  <a:pt x="7700194" y="3551209"/>
                </a:lnTo>
                <a:lnTo>
                  <a:pt x="8169567" y="3081836"/>
                </a:lnTo>
                <a:lnTo>
                  <a:pt x="7698625" y="2610895"/>
                </a:lnTo>
                <a:close/>
                <a:moveTo>
                  <a:pt x="6591389" y="2610895"/>
                </a:moveTo>
                <a:lnTo>
                  <a:pt x="6120448" y="3081836"/>
                </a:lnTo>
                <a:lnTo>
                  <a:pt x="6589820" y="3551209"/>
                </a:lnTo>
                <a:lnTo>
                  <a:pt x="6649514" y="3551209"/>
                </a:lnTo>
                <a:lnTo>
                  <a:pt x="7118887" y="3081836"/>
                </a:lnTo>
                <a:lnTo>
                  <a:pt x="6647947" y="2610895"/>
                </a:lnTo>
                <a:close/>
                <a:moveTo>
                  <a:pt x="5540722" y="2610895"/>
                </a:moveTo>
                <a:lnTo>
                  <a:pt x="5069790" y="3081837"/>
                </a:lnTo>
                <a:lnTo>
                  <a:pt x="5539152" y="3551209"/>
                </a:lnTo>
                <a:lnTo>
                  <a:pt x="5598843" y="3551209"/>
                </a:lnTo>
                <a:lnTo>
                  <a:pt x="6068204" y="3081836"/>
                </a:lnTo>
                <a:lnTo>
                  <a:pt x="5597274" y="2610895"/>
                </a:lnTo>
                <a:close/>
                <a:moveTo>
                  <a:pt x="4490039" y="2610895"/>
                </a:moveTo>
                <a:lnTo>
                  <a:pt x="4019108" y="3081837"/>
                </a:lnTo>
                <a:lnTo>
                  <a:pt x="4488467" y="3551209"/>
                </a:lnTo>
                <a:lnTo>
                  <a:pt x="4548162" y="3551209"/>
                </a:lnTo>
                <a:lnTo>
                  <a:pt x="5017539" y="3081837"/>
                </a:lnTo>
                <a:lnTo>
                  <a:pt x="4546591" y="2610895"/>
                </a:lnTo>
                <a:close/>
                <a:moveTo>
                  <a:pt x="3439377" y="2610895"/>
                </a:moveTo>
                <a:lnTo>
                  <a:pt x="2968431" y="3081838"/>
                </a:lnTo>
                <a:lnTo>
                  <a:pt x="3437805" y="3551209"/>
                </a:lnTo>
                <a:lnTo>
                  <a:pt x="3497502" y="3551209"/>
                </a:lnTo>
                <a:lnTo>
                  <a:pt x="3966864" y="3081837"/>
                </a:lnTo>
                <a:lnTo>
                  <a:pt x="3495931" y="2610895"/>
                </a:lnTo>
                <a:close/>
                <a:moveTo>
                  <a:pt x="2388695" y="2610895"/>
                </a:moveTo>
                <a:lnTo>
                  <a:pt x="1917746" y="3081837"/>
                </a:lnTo>
                <a:lnTo>
                  <a:pt x="2387125" y="3551209"/>
                </a:lnTo>
                <a:lnTo>
                  <a:pt x="2446819" y="3551209"/>
                </a:lnTo>
                <a:lnTo>
                  <a:pt x="2916188" y="3081838"/>
                </a:lnTo>
                <a:lnTo>
                  <a:pt x="2445246" y="2610895"/>
                </a:lnTo>
                <a:close/>
                <a:moveTo>
                  <a:pt x="1338007" y="2610895"/>
                </a:moveTo>
                <a:lnTo>
                  <a:pt x="867066" y="3081838"/>
                </a:lnTo>
                <a:lnTo>
                  <a:pt x="1336436" y="3551209"/>
                </a:lnTo>
                <a:lnTo>
                  <a:pt x="1396132" y="3551209"/>
                </a:lnTo>
                <a:lnTo>
                  <a:pt x="1865502" y="3081837"/>
                </a:lnTo>
                <a:lnTo>
                  <a:pt x="1394561" y="2610895"/>
                </a:lnTo>
                <a:close/>
                <a:moveTo>
                  <a:pt x="11291841" y="2500070"/>
                </a:moveTo>
                <a:lnTo>
                  <a:pt x="11402666" y="2500070"/>
                </a:lnTo>
                <a:lnTo>
                  <a:pt x="11402666" y="2610895"/>
                </a:lnTo>
                <a:lnTo>
                  <a:pt x="11291841" y="2610895"/>
                </a:lnTo>
                <a:close/>
                <a:moveTo>
                  <a:pt x="10241033" y="2500070"/>
                </a:moveTo>
                <a:lnTo>
                  <a:pt x="10351858" y="2500070"/>
                </a:lnTo>
                <a:lnTo>
                  <a:pt x="10351858" y="2610895"/>
                </a:lnTo>
                <a:lnTo>
                  <a:pt x="10241033" y="2610895"/>
                </a:lnTo>
                <a:close/>
                <a:moveTo>
                  <a:pt x="9190225" y="2500070"/>
                </a:moveTo>
                <a:lnTo>
                  <a:pt x="9301050" y="2500070"/>
                </a:lnTo>
                <a:lnTo>
                  <a:pt x="9301050" y="2610895"/>
                </a:lnTo>
                <a:lnTo>
                  <a:pt x="9190225" y="2610895"/>
                </a:lnTo>
                <a:close/>
                <a:moveTo>
                  <a:pt x="8139417" y="2500070"/>
                </a:moveTo>
                <a:lnTo>
                  <a:pt x="8250242" y="2500070"/>
                </a:lnTo>
                <a:lnTo>
                  <a:pt x="8250242" y="2610895"/>
                </a:lnTo>
                <a:lnTo>
                  <a:pt x="8139417" y="2610895"/>
                </a:lnTo>
                <a:close/>
                <a:moveTo>
                  <a:pt x="7088609" y="2500070"/>
                </a:moveTo>
                <a:lnTo>
                  <a:pt x="7199434" y="2500070"/>
                </a:lnTo>
                <a:lnTo>
                  <a:pt x="7199434" y="2610895"/>
                </a:lnTo>
                <a:lnTo>
                  <a:pt x="7088609" y="2610895"/>
                </a:lnTo>
                <a:close/>
                <a:moveTo>
                  <a:pt x="6037801" y="2500070"/>
                </a:moveTo>
                <a:lnTo>
                  <a:pt x="6148626" y="2500070"/>
                </a:lnTo>
                <a:lnTo>
                  <a:pt x="6148626" y="2610895"/>
                </a:lnTo>
                <a:lnTo>
                  <a:pt x="6037801" y="2610895"/>
                </a:lnTo>
                <a:close/>
                <a:moveTo>
                  <a:pt x="4987000" y="2500070"/>
                </a:moveTo>
                <a:lnTo>
                  <a:pt x="5097829" y="2500070"/>
                </a:lnTo>
                <a:lnTo>
                  <a:pt x="5097829" y="2610895"/>
                </a:lnTo>
                <a:lnTo>
                  <a:pt x="4987000" y="2610895"/>
                </a:lnTo>
                <a:close/>
                <a:moveTo>
                  <a:pt x="3936200" y="2500070"/>
                </a:moveTo>
                <a:lnTo>
                  <a:pt x="4047024" y="2500070"/>
                </a:lnTo>
                <a:lnTo>
                  <a:pt x="4047024" y="2610895"/>
                </a:lnTo>
                <a:lnTo>
                  <a:pt x="3936200" y="2610895"/>
                </a:lnTo>
                <a:close/>
                <a:moveTo>
                  <a:pt x="2885393" y="2500070"/>
                </a:moveTo>
                <a:lnTo>
                  <a:pt x="2996218" y="2500070"/>
                </a:lnTo>
                <a:lnTo>
                  <a:pt x="2996218" y="2610895"/>
                </a:lnTo>
                <a:lnTo>
                  <a:pt x="2885393" y="2610895"/>
                </a:lnTo>
                <a:close/>
                <a:moveTo>
                  <a:pt x="1834583" y="2500070"/>
                </a:moveTo>
                <a:lnTo>
                  <a:pt x="1945408" y="2500070"/>
                </a:lnTo>
                <a:lnTo>
                  <a:pt x="1945408" y="2610895"/>
                </a:lnTo>
                <a:lnTo>
                  <a:pt x="1834583" y="2610895"/>
                </a:lnTo>
                <a:close/>
                <a:moveTo>
                  <a:pt x="783777" y="2500070"/>
                </a:moveTo>
                <a:lnTo>
                  <a:pt x="894602" y="2500070"/>
                </a:lnTo>
                <a:lnTo>
                  <a:pt x="894602" y="2610895"/>
                </a:lnTo>
                <a:lnTo>
                  <a:pt x="783777" y="2610895"/>
                </a:lnTo>
                <a:close/>
                <a:moveTo>
                  <a:pt x="1891623" y="2057291"/>
                </a:moveTo>
                <a:lnTo>
                  <a:pt x="1420005" y="2528898"/>
                </a:lnTo>
                <a:lnTo>
                  <a:pt x="1420005" y="2584095"/>
                </a:lnTo>
                <a:lnTo>
                  <a:pt x="1891624" y="3055715"/>
                </a:lnTo>
                <a:lnTo>
                  <a:pt x="2359991" y="2587356"/>
                </a:lnTo>
                <a:lnTo>
                  <a:pt x="2359991" y="2525640"/>
                </a:lnTo>
                <a:close/>
                <a:moveTo>
                  <a:pt x="2942310" y="2057291"/>
                </a:moveTo>
                <a:lnTo>
                  <a:pt x="2470816" y="2528774"/>
                </a:lnTo>
                <a:lnTo>
                  <a:pt x="2470816" y="2584221"/>
                </a:lnTo>
                <a:lnTo>
                  <a:pt x="2942310" y="3055716"/>
                </a:lnTo>
                <a:lnTo>
                  <a:pt x="3410799" y="2587229"/>
                </a:lnTo>
                <a:lnTo>
                  <a:pt x="3410799" y="2525765"/>
                </a:lnTo>
                <a:close/>
                <a:moveTo>
                  <a:pt x="3992986" y="2057290"/>
                </a:moveTo>
                <a:lnTo>
                  <a:pt x="3521627" y="2528649"/>
                </a:lnTo>
                <a:lnTo>
                  <a:pt x="3521627" y="2584345"/>
                </a:lnTo>
                <a:lnTo>
                  <a:pt x="3992986" y="3055715"/>
                </a:lnTo>
                <a:lnTo>
                  <a:pt x="4461596" y="2587094"/>
                </a:lnTo>
                <a:lnTo>
                  <a:pt x="4461596" y="2525899"/>
                </a:lnTo>
                <a:close/>
                <a:moveTo>
                  <a:pt x="840944" y="2057289"/>
                </a:moveTo>
                <a:lnTo>
                  <a:pt x="369198" y="2529024"/>
                </a:lnTo>
                <a:lnTo>
                  <a:pt x="369198" y="2583969"/>
                </a:lnTo>
                <a:lnTo>
                  <a:pt x="840944" y="3055716"/>
                </a:lnTo>
                <a:lnTo>
                  <a:pt x="1309180" y="2587479"/>
                </a:lnTo>
                <a:lnTo>
                  <a:pt x="1309180" y="2525514"/>
                </a:lnTo>
                <a:close/>
                <a:moveTo>
                  <a:pt x="7145007" y="2057289"/>
                </a:moveTo>
                <a:lnTo>
                  <a:pt x="6674030" y="2528255"/>
                </a:lnTo>
                <a:lnTo>
                  <a:pt x="6674030" y="2584733"/>
                </a:lnTo>
                <a:lnTo>
                  <a:pt x="7145010" y="3055713"/>
                </a:lnTo>
                <a:lnTo>
                  <a:pt x="7614013" y="2586710"/>
                </a:lnTo>
                <a:lnTo>
                  <a:pt x="7614013" y="2526283"/>
                </a:lnTo>
                <a:close/>
                <a:moveTo>
                  <a:pt x="5043664" y="2057289"/>
                </a:moveTo>
                <a:lnTo>
                  <a:pt x="4572421" y="2528513"/>
                </a:lnTo>
                <a:lnTo>
                  <a:pt x="4572421" y="2584480"/>
                </a:lnTo>
                <a:lnTo>
                  <a:pt x="5043664" y="3055715"/>
                </a:lnTo>
                <a:lnTo>
                  <a:pt x="5512404" y="2586968"/>
                </a:lnTo>
                <a:lnTo>
                  <a:pt x="5512404" y="2526024"/>
                </a:lnTo>
                <a:close/>
                <a:moveTo>
                  <a:pt x="10297053" y="2057288"/>
                </a:moveTo>
                <a:lnTo>
                  <a:pt x="9826454" y="2527875"/>
                </a:lnTo>
                <a:lnTo>
                  <a:pt x="9826454" y="2585115"/>
                </a:lnTo>
                <a:lnTo>
                  <a:pt x="10297052" y="3055713"/>
                </a:lnTo>
                <a:lnTo>
                  <a:pt x="10766437" y="2586328"/>
                </a:lnTo>
                <a:lnTo>
                  <a:pt x="10766437" y="2526660"/>
                </a:lnTo>
                <a:close/>
                <a:moveTo>
                  <a:pt x="9246373" y="2057288"/>
                </a:moveTo>
                <a:lnTo>
                  <a:pt x="8775646" y="2528002"/>
                </a:lnTo>
                <a:lnTo>
                  <a:pt x="8775646" y="2584986"/>
                </a:lnTo>
                <a:lnTo>
                  <a:pt x="9246373" y="3055713"/>
                </a:lnTo>
                <a:lnTo>
                  <a:pt x="9715629" y="2586457"/>
                </a:lnTo>
                <a:lnTo>
                  <a:pt x="9715629" y="2526532"/>
                </a:lnTo>
                <a:close/>
                <a:moveTo>
                  <a:pt x="8195690" y="2057288"/>
                </a:moveTo>
                <a:lnTo>
                  <a:pt x="7724838" y="2528128"/>
                </a:lnTo>
                <a:lnTo>
                  <a:pt x="7724838" y="2584864"/>
                </a:lnTo>
                <a:lnTo>
                  <a:pt x="8195689" y="3055714"/>
                </a:lnTo>
                <a:lnTo>
                  <a:pt x="8664821" y="2586582"/>
                </a:lnTo>
                <a:lnTo>
                  <a:pt x="8664821" y="2526406"/>
                </a:lnTo>
                <a:close/>
                <a:moveTo>
                  <a:pt x="6094328" y="2057287"/>
                </a:moveTo>
                <a:lnTo>
                  <a:pt x="5623228" y="2528386"/>
                </a:lnTo>
                <a:lnTo>
                  <a:pt x="5623228" y="2584606"/>
                </a:lnTo>
                <a:lnTo>
                  <a:pt x="6094325" y="3055714"/>
                </a:lnTo>
                <a:lnTo>
                  <a:pt x="6563205" y="2586835"/>
                </a:lnTo>
                <a:lnTo>
                  <a:pt x="6563205" y="2526153"/>
                </a:lnTo>
                <a:close/>
                <a:moveTo>
                  <a:pt x="11347736" y="2057286"/>
                </a:moveTo>
                <a:lnTo>
                  <a:pt x="10877262" y="2527747"/>
                </a:lnTo>
                <a:lnTo>
                  <a:pt x="10877262" y="2585241"/>
                </a:lnTo>
                <a:lnTo>
                  <a:pt x="11347734" y="3055713"/>
                </a:lnTo>
                <a:lnTo>
                  <a:pt x="11817249" y="2586199"/>
                </a:lnTo>
                <a:lnTo>
                  <a:pt x="11817249" y="2526787"/>
                </a:lnTo>
                <a:close/>
                <a:moveTo>
                  <a:pt x="258363" y="1973449"/>
                </a:moveTo>
                <a:lnTo>
                  <a:pt x="369188" y="1973449"/>
                </a:lnTo>
                <a:lnTo>
                  <a:pt x="369188" y="2084274"/>
                </a:lnTo>
                <a:lnTo>
                  <a:pt x="258363" y="2084274"/>
                </a:lnTo>
                <a:close/>
                <a:moveTo>
                  <a:pt x="2359980" y="1973449"/>
                </a:moveTo>
                <a:lnTo>
                  <a:pt x="2470805" y="1973449"/>
                </a:lnTo>
                <a:lnTo>
                  <a:pt x="2470805" y="2084274"/>
                </a:lnTo>
                <a:lnTo>
                  <a:pt x="2359980" y="2084274"/>
                </a:lnTo>
                <a:close/>
                <a:moveTo>
                  <a:pt x="1309171" y="1973449"/>
                </a:moveTo>
                <a:lnTo>
                  <a:pt x="1419995" y="1973449"/>
                </a:lnTo>
                <a:lnTo>
                  <a:pt x="1419995" y="2084274"/>
                </a:lnTo>
                <a:lnTo>
                  <a:pt x="1309171" y="2084274"/>
                </a:lnTo>
                <a:close/>
                <a:moveTo>
                  <a:pt x="4461591" y="1973448"/>
                </a:moveTo>
                <a:lnTo>
                  <a:pt x="4572416" y="1973448"/>
                </a:lnTo>
                <a:lnTo>
                  <a:pt x="4572416" y="2084273"/>
                </a:lnTo>
                <a:lnTo>
                  <a:pt x="4461591" y="2084273"/>
                </a:lnTo>
                <a:close/>
                <a:moveTo>
                  <a:pt x="3410788" y="1973448"/>
                </a:moveTo>
                <a:lnTo>
                  <a:pt x="3521614" y="1973448"/>
                </a:lnTo>
                <a:lnTo>
                  <a:pt x="3521614" y="2084273"/>
                </a:lnTo>
                <a:lnTo>
                  <a:pt x="3410788" y="2084273"/>
                </a:lnTo>
                <a:close/>
                <a:moveTo>
                  <a:pt x="6563205" y="1973448"/>
                </a:moveTo>
                <a:lnTo>
                  <a:pt x="6674030" y="1973448"/>
                </a:lnTo>
                <a:lnTo>
                  <a:pt x="6674030" y="2084273"/>
                </a:lnTo>
                <a:lnTo>
                  <a:pt x="6563205" y="2084273"/>
                </a:lnTo>
                <a:close/>
                <a:moveTo>
                  <a:pt x="5512399" y="1973448"/>
                </a:moveTo>
                <a:lnTo>
                  <a:pt x="5623224" y="1973448"/>
                </a:lnTo>
                <a:lnTo>
                  <a:pt x="5623224" y="2084273"/>
                </a:lnTo>
                <a:lnTo>
                  <a:pt x="5512399" y="2084273"/>
                </a:lnTo>
                <a:close/>
                <a:moveTo>
                  <a:pt x="7614013" y="1973448"/>
                </a:moveTo>
                <a:lnTo>
                  <a:pt x="7724838" y="1973448"/>
                </a:lnTo>
                <a:lnTo>
                  <a:pt x="7724838" y="2084273"/>
                </a:lnTo>
                <a:lnTo>
                  <a:pt x="7614013" y="2084273"/>
                </a:lnTo>
                <a:close/>
                <a:moveTo>
                  <a:pt x="9715629" y="1973448"/>
                </a:moveTo>
                <a:lnTo>
                  <a:pt x="9826454" y="1973448"/>
                </a:lnTo>
                <a:lnTo>
                  <a:pt x="9826454" y="2084273"/>
                </a:lnTo>
                <a:lnTo>
                  <a:pt x="9715629" y="2084273"/>
                </a:lnTo>
                <a:close/>
                <a:moveTo>
                  <a:pt x="8664821" y="1973448"/>
                </a:moveTo>
                <a:lnTo>
                  <a:pt x="8775646" y="1973448"/>
                </a:lnTo>
                <a:lnTo>
                  <a:pt x="8775646" y="2084273"/>
                </a:lnTo>
                <a:lnTo>
                  <a:pt x="8664821" y="2084273"/>
                </a:lnTo>
                <a:close/>
                <a:moveTo>
                  <a:pt x="11817249" y="1973448"/>
                </a:moveTo>
                <a:lnTo>
                  <a:pt x="11928074" y="1973448"/>
                </a:lnTo>
                <a:lnTo>
                  <a:pt x="11928074" y="2084273"/>
                </a:lnTo>
                <a:lnTo>
                  <a:pt x="11817249" y="2084273"/>
                </a:lnTo>
                <a:close/>
                <a:moveTo>
                  <a:pt x="10766437" y="1973448"/>
                </a:moveTo>
                <a:lnTo>
                  <a:pt x="10877262" y="1973448"/>
                </a:lnTo>
                <a:lnTo>
                  <a:pt x="10877262" y="2084273"/>
                </a:lnTo>
                <a:lnTo>
                  <a:pt x="10766437" y="2084273"/>
                </a:lnTo>
                <a:close/>
                <a:moveTo>
                  <a:pt x="3441643" y="1557959"/>
                </a:moveTo>
                <a:lnTo>
                  <a:pt x="2968431" y="2031169"/>
                </a:lnTo>
                <a:lnTo>
                  <a:pt x="3437348" y="2500070"/>
                </a:lnTo>
                <a:lnTo>
                  <a:pt x="3497959" y="2500070"/>
                </a:lnTo>
                <a:lnTo>
                  <a:pt x="3966865" y="2031168"/>
                </a:lnTo>
                <a:lnTo>
                  <a:pt x="3493665" y="1557959"/>
                </a:lnTo>
                <a:close/>
                <a:moveTo>
                  <a:pt x="2390961" y="1557959"/>
                </a:moveTo>
                <a:lnTo>
                  <a:pt x="1917745" y="2031169"/>
                </a:lnTo>
                <a:lnTo>
                  <a:pt x="2386665" y="2500070"/>
                </a:lnTo>
                <a:lnTo>
                  <a:pt x="2447277" y="2500070"/>
                </a:lnTo>
                <a:lnTo>
                  <a:pt x="2916189" y="2031169"/>
                </a:lnTo>
                <a:lnTo>
                  <a:pt x="2442980" y="1557959"/>
                </a:lnTo>
                <a:close/>
                <a:moveTo>
                  <a:pt x="1340273" y="1557959"/>
                </a:moveTo>
                <a:lnTo>
                  <a:pt x="867066" y="2031167"/>
                </a:lnTo>
                <a:lnTo>
                  <a:pt x="1335980" y="2500070"/>
                </a:lnTo>
                <a:lnTo>
                  <a:pt x="1396589" y="2500070"/>
                </a:lnTo>
                <a:lnTo>
                  <a:pt x="1865501" y="2031169"/>
                </a:lnTo>
                <a:lnTo>
                  <a:pt x="1392293" y="1557959"/>
                </a:lnTo>
                <a:close/>
                <a:moveTo>
                  <a:pt x="5542986" y="1557958"/>
                </a:moveTo>
                <a:lnTo>
                  <a:pt x="5069790" y="2031167"/>
                </a:lnTo>
                <a:lnTo>
                  <a:pt x="5538694" y="2500070"/>
                </a:lnTo>
                <a:lnTo>
                  <a:pt x="5599302" y="2500070"/>
                </a:lnTo>
                <a:lnTo>
                  <a:pt x="6068206" y="2031166"/>
                </a:lnTo>
                <a:lnTo>
                  <a:pt x="5595011" y="1557958"/>
                </a:lnTo>
                <a:close/>
                <a:moveTo>
                  <a:pt x="4492305" y="1557958"/>
                </a:moveTo>
                <a:lnTo>
                  <a:pt x="4019109" y="2031168"/>
                </a:lnTo>
                <a:lnTo>
                  <a:pt x="4488010" y="2500070"/>
                </a:lnTo>
                <a:lnTo>
                  <a:pt x="4548620" y="2500070"/>
                </a:lnTo>
                <a:lnTo>
                  <a:pt x="5017539" y="2031167"/>
                </a:lnTo>
                <a:lnTo>
                  <a:pt x="4544326" y="1557958"/>
                </a:lnTo>
                <a:close/>
                <a:moveTo>
                  <a:pt x="7644337" y="1557958"/>
                </a:moveTo>
                <a:lnTo>
                  <a:pt x="7171129" y="2031167"/>
                </a:lnTo>
                <a:lnTo>
                  <a:pt x="7640044" y="2500070"/>
                </a:lnTo>
                <a:lnTo>
                  <a:pt x="7700653" y="2500070"/>
                </a:lnTo>
                <a:lnTo>
                  <a:pt x="8169569" y="2031167"/>
                </a:lnTo>
                <a:lnTo>
                  <a:pt x="7696361" y="1557958"/>
                </a:lnTo>
                <a:close/>
                <a:moveTo>
                  <a:pt x="6593656" y="1557958"/>
                </a:moveTo>
                <a:lnTo>
                  <a:pt x="6120450" y="2031165"/>
                </a:lnTo>
                <a:lnTo>
                  <a:pt x="6589366" y="2500070"/>
                </a:lnTo>
                <a:lnTo>
                  <a:pt x="6649970" y="2500070"/>
                </a:lnTo>
                <a:lnTo>
                  <a:pt x="7118885" y="2031167"/>
                </a:lnTo>
                <a:lnTo>
                  <a:pt x="6645676" y="1557958"/>
                </a:lnTo>
                <a:close/>
                <a:moveTo>
                  <a:pt x="9745703" y="1557958"/>
                </a:moveTo>
                <a:lnTo>
                  <a:pt x="9272494" y="2031167"/>
                </a:lnTo>
                <a:lnTo>
                  <a:pt x="9741408" y="2500070"/>
                </a:lnTo>
                <a:lnTo>
                  <a:pt x="9802016" y="2500070"/>
                </a:lnTo>
                <a:lnTo>
                  <a:pt x="10270931" y="2031167"/>
                </a:lnTo>
                <a:lnTo>
                  <a:pt x="9797723" y="1557958"/>
                </a:lnTo>
                <a:close/>
                <a:moveTo>
                  <a:pt x="8695019" y="1557958"/>
                </a:moveTo>
                <a:lnTo>
                  <a:pt x="8221812" y="2031166"/>
                </a:lnTo>
                <a:lnTo>
                  <a:pt x="8690730" y="2500070"/>
                </a:lnTo>
                <a:lnTo>
                  <a:pt x="8751334" y="2500070"/>
                </a:lnTo>
                <a:lnTo>
                  <a:pt x="9220250" y="2031166"/>
                </a:lnTo>
                <a:lnTo>
                  <a:pt x="8747043" y="1557958"/>
                </a:lnTo>
                <a:close/>
                <a:moveTo>
                  <a:pt x="10796383" y="1557958"/>
                </a:moveTo>
                <a:lnTo>
                  <a:pt x="10323175" y="2031166"/>
                </a:lnTo>
                <a:lnTo>
                  <a:pt x="10792091" y="2500070"/>
                </a:lnTo>
                <a:lnTo>
                  <a:pt x="10852696" y="2500070"/>
                </a:lnTo>
                <a:lnTo>
                  <a:pt x="11321614" y="2031164"/>
                </a:lnTo>
                <a:lnTo>
                  <a:pt x="10848409" y="1557958"/>
                </a:lnTo>
                <a:close/>
                <a:moveTo>
                  <a:pt x="783781" y="1447135"/>
                </a:moveTo>
                <a:lnTo>
                  <a:pt x="894606" y="1447135"/>
                </a:lnTo>
                <a:lnTo>
                  <a:pt x="894606" y="1557959"/>
                </a:lnTo>
                <a:lnTo>
                  <a:pt x="783781" y="1557959"/>
                </a:lnTo>
                <a:close/>
                <a:moveTo>
                  <a:pt x="1834586" y="1447134"/>
                </a:moveTo>
                <a:lnTo>
                  <a:pt x="1945411" y="1447134"/>
                </a:lnTo>
                <a:lnTo>
                  <a:pt x="1945411" y="1557959"/>
                </a:lnTo>
                <a:lnTo>
                  <a:pt x="1834586" y="1557959"/>
                </a:lnTo>
                <a:close/>
                <a:moveTo>
                  <a:pt x="4987002" y="1447134"/>
                </a:moveTo>
                <a:lnTo>
                  <a:pt x="5097832" y="1447134"/>
                </a:lnTo>
                <a:lnTo>
                  <a:pt x="5097832" y="1557958"/>
                </a:lnTo>
                <a:lnTo>
                  <a:pt x="4987002" y="1557958"/>
                </a:lnTo>
                <a:close/>
                <a:moveTo>
                  <a:pt x="3936204" y="1447134"/>
                </a:moveTo>
                <a:lnTo>
                  <a:pt x="4047028" y="1447134"/>
                </a:lnTo>
                <a:lnTo>
                  <a:pt x="4047028" y="1557959"/>
                </a:lnTo>
                <a:lnTo>
                  <a:pt x="3936204" y="1557959"/>
                </a:lnTo>
                <a:close/>
                <a:moveTo>
                  <a:pt x="2885398" y="1447134"/>
                </a:moveTo>
                <a:lnTo>
                  <a:pt x="2996224" y="1447134"/>
                </a:lnTo>
                <a:lnTo>
                  <a:pt x="2996224" y="1557959"/>
                </a:lnTo>
                <a:lnTo>
                  <a:pt x="2885398" y="1557959"/>
                </a:lnTo>
                <a:close/>
                <a:moveTo>
                  <a:pt x="6037801" y="1447133"/>
                </a:moveTo>
                <a:lnTo>
                  <a:pt x="6148626" y="1447133"/>
                </a:lnTo>
                <a:lnTo>
                  <a:pt x="6148626" y="1557958"/>
                </a:lnTo>
                <a:lnTo>
                  <a:pt x="6037801" y="1557958"/>
                </a:lnTo>
                <a:close/>
                <a:moveTo>
                  <a:pt x="9190225" y="1447133"/>
                </a:moveTo>
                <a:lnTo>
                  <a:pt x="9301050" y="1447133"/>
                </a:lnTo>
                <a:lnTo>
                  <a:pt x="9301050" y="1557958"/>
                </a:lnTo>
                <a:lnTo>
                  <a:pt x="9190225" y="1557958"/>
                </a:lnTo>
                <a:close/>
                <a:moveTo>
                  <a:pt x="8139417" y="1447133"/>
                </a:moveTo>
                <a:lnTo>
                  <a:pt x="8250242" y="1447133"/>
                </a:lnTo>
                <a:lnTo>
                  <a:pt x="8250242" y="1557958"/>
                </a:lnTo>
                <a:lnTo>
                  <a:pt x="8139417" y="1557958"/>
                </a:lnTo>
                <a:close/>
                <a:moveTo>
                  <a:pt x="7088609" y="1447133"/>
                </a:moveTo>
                <a:lnTo>
                  <a:pt x="7199434" y="1447133"/>
                </a:lnTo>
                <a:lnTo>
                  <a:pt x="7199434" y="1557958"/>
                </a:lnTo>
                <a:lnTo>
                  <a:pt x="7088609" y="1557958"/>
                </a:lnTo>
                <a:close/>
                <a:moveTo>
                  <a:pt x="10241033" y="1447133"/>
                </a:moveTo>
                <a:lnTo>
                  <a:pt x="10351858" y="1447133"/>
                </a:lnTo>
                <a:lnTo>
                  <a:pt x="10351858" y="1557957"/>
                </a:lnTo>
                <a:lnTo>
                  <a:pt x="10241033" y="1557957"/>
                </a:lnTo>
                <a:close/>
                <a:moveTo>
                  <a:pt x="11291841" y="1447133"/>
                </a:moveTo>
                <a:lnTo>
                  <a:pt x="11402666" y="1447133"/>
                </a:lnTo>
                <a:lnTo>
                  <a:pt x="11402666" y="1557957"/>
                </a:lnTo>
                <a:lnTo>
                  <a:pt x="11291841" y="1557957"/>
                </a:lnTo>
                <a:close/>
                <a:moveTo>
                  <a:pt x="2942310" y="1006607"/>
                </a:moveTo>
                <a:lnTo>
                  <a:pt x="2470820" y="1478100"/>
                </a:lnTo>
                <a:lnTo>
                  <a:pt x="2470820" y="1533556"/>
                </a:lnTo>
                <a:lnTo>
                  <a:pt x="2942310" y="2005047"/>
                </a:lnTo>
                <a:lnTo>
                  <a:pt x="3410804" y="1536556"/>
                </a:lnTo>
                <a:lnTo>
                  <a:pt x="3410804" y="1475099"/>
                </a:lnTo>
                <a:close/>
                <a:moveTo>
                  <a:pt x="1891623" y="1006607"/>
                </a:moveTo>
                <a:lnTo>
                  <a:pt x="1420008" y="1478224"/>
                </a:lnTo>
                <a:lnTo>
                  <a:pt x="1420008" y="1533431"/>
                </a:lnTo>
                <a:lnTo>
                  <a:pt x="1891623" y="2005047"/>
                </a:lnTo>
                <a:lnTo>
                  <a:pt x="2359996" y="1536681"/>
                </a:lnTo>
                <a:lnTo>
                  <a:pt x="2359996" y="1474975"/>
                </a:lnTo>
                <a:close/>
                <a:moveTo>
                  <a:pt x="840943" y="1006607"/>
                </a:moveTo>
                <a:lnTo>
                  <a:pt x="369202" y="1478351"/>
                </a:lnTo>
                <a:lnTo>
                  <a:pt x="369202" y="1533303"/>
                </a:lnTo>
                <a:lnTo>
                  <a:pt x="840944" y="2005046"/>
                </a:lnTo>
                <a:lnTo>
                  <a:pt x="1309184" y="1536806"/>
                </a:lnTo>
                <a:lnTo>
                  <a:pt x="1309184" y="1474850"/>
                </a:lnTo>
                <a:close/>
                <a:moveTo>
                  <a:pt x="3992987" y="1006606"/>
                </a:moveTo>
                <a:lnTo>
                  <a:pt x="3521631" y="1477974"/>
                </a:lnTo>
                <a:lnTo>
                  <a:pt x="3521631" y="1533680"/>
                </a:lnTo>
                <a:lnTo>
                  <a:pt x="3992986" y="2005046"/>
                </a:lnTo>
                <a:lnTo>
                  <a:pt x="4461598" y="1536423"/>
                </a:lnTo>
                <a:lnTo>
                  <a:pt x="4461598" y="1475230"/>
                </a:lnTo>
                <a:close/>
                <a:moveTo>
                  <a:pt x="6094326" y="1006605"/>
                </a:moveTo>
                <a:lnTo>
                  <a:pt x="5623230" y="1477714"/>
                </a:lnTo>
                <a:lnTo>
                  <a:pt x="5623230" y="1533934"/>
                </a:lnTo>
                <a:lnTo>
                  <a:pt x="6094328" y="2005044"/>
                </a:lnTo>
                <a:lnTo>
                  <a:pt x="6563205" y="1536166"/>
                </a:lnTo>
                <a:lnTo>
                  <a:pt x="6563205" y="1475487"/>
                </a:lnTo>
                <a:close/>
                <a:moveTo>
                  <a:pt x="9246371" y="1006604"/>
                </a:moveTo>
                <a:lnTo>
                  <a:pt x="8775646" y="1477332"/>
                </a:lnTo>
                <a:lnTo>
                  <a:pt x="8775646" y="1534319"/>
                </a:lnTo>
                <a:lnTo>
                  <a:pt x="9246371" y="2005045"/>
                </a:lnTo>
                <a:lnTo>
                  <a:pt x="9715629" y="1535786"/>
                </a:lnTo>
                <a:lnTo>
                  <a:pt x="9715629" y="1475864"/>
                </a:lnTo>
                <a:close/>
                <a:moveTo>
                  <a:pt x="5043669" y="1006604"/>
                </a:moveTo>
                <a:lnTo>
                  <a:pt x="4572422" y="1477843"/>
                </a:lnTo>
                <a:lnTo>
                  <a:pt x="4572422" y="1533811"/>
                </a:lnTo>
                <a:lnTo>
                  <a:pt x="5043664" y="2005045"/>
                </a:lnTo>
                <a:lnTo>
                  <a:pt x="5512407" y="1536296"/>
                </a:lnTo>
                <a:lnTo>
                  <a:pt x="5512407" y="1475351"/>
                </a:lnTo>
                <a:close/>
                <a:moveTo>
                  <a:pt x="11347735" y="1006604"/>
                </a:moveTo>
                <a:lnTo>
                  <a:pt x="10877262" y="1477079"/>
                </a:lnTo>
                <a:lnTo>
                  <a:pt x="10877262" y="1534567"/>
                </a:lnTo>
                <a:lnTo>
                  <a:pt x="11347736" y="2005041"/>
                </a:lnTo>
                <a:lnTo>
                  <a:pt x="11817249" y="1535528"/>
                </a:lnTo>
                <a:lnTo>
                  <a:pt x="11817249" y="1476120"/>
                </a:lnTo>
                <a:close/>
                <a:moveTo>
                  <a:pt x="8195690" y="1006604"/>
                </a:moveTo>
                <a:lnTo>
                  <a:pt x="7724838" y="1477458"/>
                </a:lnTo>
                <a:lnTo>
                  <a:pt x="7724838" y="1534191"/>
                </a:lnTo>
                <a:lnTo>
                  <a:pt x="8195691" y="2005044"/>
                </a:lnTo>
                <a:lnTo>
                  <a:pt x="8664821" y="1535914"/>
                </a:lnTo>
                <a:lnTo>
                  <a:pt x="8664821" y="1475736"/>
                </a:lnTo>
                <a:close/>
                <a:moveTo>
                  <a:pt x="7145009" y="1006604"/>
                </a:moveTo>
                <a:lnTo>
                  <a:pt x="6674030" y="1477584"/>
                </a:lnTo>
                <a:lnTo>
                  <a:pt x="6674030" y="1534069"/>
                </a:lnTo>
                <a:lnTo>
                  <a:pt x="7145007" y="2005046"/>
                </a:lnTo>
                <a:lnTo>
                  <a:pt x="7614013" y="1536039"/>
                </a:lnTo>
                <a:lnTo>
                  <a:pt x="7614013" y="1475610"/>
                </a:lnTo>
                <a:close/>
                <a:moveTo>
                  <a:pt x="10297056" y="1006603"/>
                </a:moveTo>
                <a:lnTo>
                  <a:pt x="9826454" y="1477207"/>
                </a:lnTo>
                <a:lnTo>
                  <a:pt x="9826454" y="1534445"/>
                </a:lnTo>
                <a:lnTo>
                  <a:pt x="10297053" y="2005045"/>
                </a:lnTo>
                <a:lnTo>
                  <a:pt x="10766437" y="1535660"/>
                </a:lnTo>
                <a:lnTo>
                  <a:pt x="10766437" y="1475986"/>
                </a:lnTo>
                <a:close/>
                <a:moveTo>
                  <a:pt x="258361" y="922634"/>
                </a:moveTo>
                <a:lnTo>
                  <a:pt x="369186" y="922634"/>
                </a:lnTo>
                <a:lnTo>
                  <a:pt x="369186" y="1033459"/>
                </a:lnTo>
                <a:lnTo>
                  <a:pt x="258361" y="1033459"/>
                </a:lnTo>
                <a:close/>
                <a:moveTo>
                  <a:pt x="2359977" y="922633"/>
                </a:moveTo>
                <a:lnTo>
                  <a:pt x="2470802" y="922633"/>
                </a:lnTo>
                <a:lnTo>
                  <a:pt x="2470802" y="1033458"/>
                </a:lnTo>
                <a:lnTo>
                  <a:pt x="2359977" y="1033458"/>
                </a:lnTo>
                <a:close/>
                <a:moveTo>
                  <a:pt x="1309169" y="922633"/>
                </a:moveTo>
                <a:lnTo>
                  <a:pt x="1419993" y="922633"/>
                </a:lnTo>
                <a:lnTo>
                  <a:pt x="1419993" y="1033458"/>
                </a:lnTo>
                <a:lnTo>
                  <a:pt x="1309169" y="1033458"/>
                </a:lnTo>
                <a:close/>
                <a:moveTo>
                  <a:pt x="5512398" y="922633"/>
                </a:moveTo>
                <a:lnTo>
                  <a:pt x="5623223" y="922633"/>
                </a:lnTo>
                <a:lnTo>
                  <a:pt x="5623223" y="1033458"/>
                </a:lnTo>
                <a:lnTo>
                  <a:pt x="5512398" y="1033458"/>
                </a:lnTo>
                <a:close/>
                <a:moveTo>
                  <a:pt x="4461591" y="922633"/>
                </a:moveTo>
                <a:lnTo>
                  <a:pt x="4572415" y="922633"/>
                </a:lnTo>
                <a:lnTo>
                  <a:pt x="4572415" y="1033458"/>
                </a:lnTo>
                <a:lnTo>
                  <a:pt x="4461591" y="1033458"/>
                </a:lnTo>
                <a:close/>
                <a:moveTo>
                  <a:pt x="3410785" y="922633"/>
                </a:moveTo>
                <a:lnTo>
                  <a:pt x="3521610" y="922633"/>
                </a:lnTo>
                <a:lnTo>
                  <a:pt x="3521610" y="1033458"/>
                </a:lnTo>
                <a:lnTo>
                  <a:pt x="3410785" y="1033458"/>
                </a:lnTo>
                <a:close/>
                <a:moveTo>
                  <a:pt x="7614013" y="922633"/>
                </a:moveTo>
                <a:lnTo>
                  <a:pt x="7724838" y="922633"/>
                </a:lnTo>
                <a:lnTo>
                  <a:pt x="7724838" y="1033458"/>
                </a:lnTo>
                <a:lnTo>
                  <a:pt x="7614013" y="1033458"/>
                </a:lnTo>
                <a:close/>
                <a:moveTo>
                  <a:pt x="6563205" y="922633"/>
                </a:moveTo>
                <a:lnTo>
                  <a:pt x="6674030" y="922633"/>
                </a:lnTo>
                <a:lnTo>
                  <a:pt x="6674030" y="1033458"/>
                </a:lnTo>
                <a:lnTo>
                  <a:pt x="6563205" y="1033458"/>
                </a:lnTo>
                <a:close/>
                <a:moveTo>
                  <a:pt x="10766437" y="922633"/>
                </a:moveTo>
                <a:lnTo>
                  <a:pt x="10877262" y="922633"/>
                </a:lnTo>
                <a:lnTo>
                  <a:pt x="10877262" y="1033458"/>
                </a:lnTo>
                <a:lnTo>
                  <a:pt x="10766437" y="1033458"/>
                </a:lnTo>
                <a:close/>
                <a:moveTo>
                  <a:pt x="9715629" y="922633"/>
                </a:moveTo>
                <a:lnTo>
                  <a:pt x="9826454" y="922633"/>
                </a:lnTo>
                <a:lnTo>
                  <a:pt x="9826454" y="1033458"/>
                </a:lnTo>
                <a:lnTo>
                  <a:pt x="9715629" y="1033458"/>
                </a:lnTo>
                <a:close/>
                <a:moveTo>
                  <a:pt x="8664821" y="922633"/>
                </a:moveTo>
                <a:lnTo>
                  <a:pt x="8775646" y="922633"/>
                </a:lnTo>
                <a:lnTo>
                  <a:pt x="8775646" y="1033458"/>
                </a:lnTo>
                <a:lnTo>
                  <a:pt x="8664821" y="1033458"/>
                </a:lnTo>
                <a:close/>
                <a:moveTo>
                  <a:pt x="11817249" y="922633"/>
                </a:moveTo>
                <a:lnTo>
                  <a:pt x="11928074" y="922633"/>
                </a:lnTo>
                <a:lnTo>
                  <a:pt x="11928074" y="1033458"/>
                </a:lnTo>
                <a:lnTo>
                  <a:pt x="11817249" y="1033458"/>
                </a:lnTo>
                <a:close/>
                <a:moveTo>
                  <a:pt x="1337485" y="510062"/>
                </a:moveTo>
                <a:lnTo>
                  <a:pt x="867065" y="980486"/>
                </a:lnTo>
                <a:lnTo>
                  <a:pt x="1333712" y="1447134"/>
                </a:lnTo>
                <a:lnTo>
                  <a:pt x="1398855" y="1447134"/>
                </a:lnTo>
                <a:lnTo>
                  <a:pt x="1865501" y="980486"/>
                </a:lnTo>
                <a:lnTo>
                  <a:pt x="1395081" y="510062"/>
                </a:lnTo>
                <a:close/>
                <a:moveTo>
                  <a:pt x="2388173" y="510062"/>
                </a:moveTo>
                <a:lnTo>
                  <a:pt x="1917745" y="980486"/>
                </a:lnTo>
                <a:lnTo>
                  <a:pt x="2384399" y="1447134"/>
                </a:lnTo>
                <a:lnTo>
                  <a:pt x="2449542" y="1447134"/>
                </a:lnTo>
                <a:lnTo>
                  <a:pt x="2916189" y="980486"/>
                </a:lnTo>
                <a:lnTo>
                  <a:pt x="2445767" y="510062"/>
                </a:lnTo>
                <a:close/>
                <a:moveTo>
                  <a:pt x="3438856" y="510062"/>
                </a:moveTo>
                <a:lnTo>
                  <a:pt x="2968432" y="980486"/>
                </a:lnTo>
                <a:lnTo>
                  <a:pt x="3435083" y="1447134"/>
                </a:lnTo>
                <a:lnTo>
                  <a:pt x="3500228" y="1447134"/>
                </a:lnTo>
                <a:lnTo>
                  <a:pt x="3966865" y="980485"/>
                </a:lnTo>
                <a:lnTo>
                  <a:pt x="3496454" y="510062"/>
                </a:lnTo>
                <a:close/>
                <a:moveTo>
                  <a:pt x="4489518" y="510062"/>
                </a:moveTo>
                <a:lnTo>
                  <a:pt x="4019109" y="980485"/>
                </a:lnTo>
                <a:lnTo>
                  <a:pt x="4485744" y="1447134"/>
                </a:lnTo>
                <a:lnTo>
                  <a:pt x="4550887" y="1447134"/>
                </a:lnTo>
                <a:lnTo>
                  <a:pt x="5017543" y="980483"/>
                </a:lnTo>
                <a:lnTo>
                  <a:pt x="4547118" y="510062"/>
                </a:lnTo>
                <a:close/>
                <a:moveTo>
                  <a:pt x="5540201" y="510062"/>
                </a:moveTo>
                <a:lnTo>
                  <a:pt x="5069792" y="980483"/>
                </a:lnTo>
                <a:lnTo>
                  <a:pt x="5536431" y="1447134"/>
                </a:lnTo>
                <a:lnTo>
                  <a:pt x="5601567" y="1447134"/>
                </a:lnTo>
                <a:lnTo>
                  <a:pt x="6068204" y="980484"/>
                </a:lnTo>
                <a:lnTo>
                  <a:pt x="5597797" y="510062"/>
                </a:lnTo>
                <a:close/>
                <a:moveTo>
                  <a:pt x="6590867" y="510062"/>
                </a:moveTo>
                <a:lnTo>
                  <a:pt x="6120447" y="980484"/>
                </a:lnTo>
                <a:lnTo>
                  <a:pt x="6587095" y="1447133"/>
                </a:lnTo>
                <a:lnTo>
                  <a:pt x="6652238" y="1447133"/>
                </a:lnTo>
                <a:lnTo>
                  <a:pt x="7118887" y="980483"/>
                </a:lnTo>
                <a:lnTo>
                  <a:pt x="6648468" y="510062"/>
                </a:lnTo>
                <a:close/>
                <a:moveTo>
                  <a:pt x="7641550" y="510061"/>
                </a:moveTo>
                <a:lnTo>
                  <a:pt x="7171131" y="980482"/>
                </a:lnTo>
                <a:lnTo>
                  <a:pt x="7637780" y="1447133"/>
                </a:lnTo>
                <a:lnTo>
                  <a:pt x="7702919" y="1447133"/>
                </a:lnTo>
                <a:lnTo>
                  <a:pt x="8169568" y="980483"/>
                </a:lnTo>
                <a:lnTo>
                  <a:pt x="7699149" y="510061"/>
                </a:lnTo>
                <a:close/>
                <a:moveTo>
                  <a:pt x="8692232" y="510061"/>
                </a:moveTo>
                <a:lnTo>
                  <a:pt x="8221811" y="980484"/>
                </a:lnTo>
                <a:lnTo>
                  <a:pt x="8688459" y="1447133"/>
                </a:lnTo>
                <a:lnTo>
                  <a:pt x="8753603" y="1447133"/>
                </a:lnTo>
                <a:lnTo>
                  <a:pt x="9220250" y="980484"/>
                </a:lnTo>
                <a:lnTo>
                  <a:pt x="8749829" y="510061"/>
                </a:lnTo>
                <a:close/>
                <a:moveTo>
                  <a:pt x="10793597" y="510061"/>
                </a:moveTo>
                <a:lnTo>
                  <a:pt x="10323178" y="980482"/>
                </a:lnTo>
                <a:lnTo>
                  <a:pt x="10789828" y="1447133"/>
                </a:lnTo>
                <a:lnTo>
                  <a:pt x="10854964" y="1447133"/>
                </a:lnTo>
                <a:lnTo>
                  <a:pt x="11321613" y="980483"/>
                </a:lnTo>
                <a:lnTo>
                  <a:pt x="10851193" y="510061"/>
                </a:lnTo>
                <a:close/>
                <a:moveTo>
                  <a:pt x="9742913" y="510061"/>
                </a:moveTo>
                <a:lnTo>
                  <a:pt x="9272493" y="980483"/>
                </a:lnTo>
                <a:lnTo>
                  <a:pt x="9739141" y="1447133"/>
                </a:lnTo>
                <a:lnTo>
                  <a:pt x="9804283" y="1447133"/>
                </a:lnTo>
                <a:lnTo>
                  <a:pt x="10270933" y="980481"/>
                </a:lnTo>
                <a:lnTo>
                  <a:pt x="9800515" y="510061"/>
                </a:lnTo>
                <a:close/>
                <a:moveTo>
                  <a:pt x="783785" y="399238"/>
                </a:moveTo>
                <a:lnTo>
                  <a:pt x="894609" y="399238"/>
                </a:lnTo>
                <a:lnTo>
                  <a:pt x="894609" y="510062"/>
                </a:lnTo>
                <a:lnTo>
                  <a:pt x="783785" y="510062"/>
                </a:lnTo>
                <a:close/>
                <a:moveTo>
                  <a:pt x="2885401" y="399237"/>
                </a:moveTo>
                <a:lnTo>
                  <a:pt x="2996227" y="399237"/>
                </a:lnTo>
                <a:lnTo>
                  <a:pt x="2996227" y="510062"/>
                </a:lnTo>
                <a:lnTo>
                  <a:pt x="2885401" y="510062"/>
                </a:lnTo>
                <a:close/>
                <a:moveTo>
                  <a:pt x="1834590" y="399237"/>
                </a:moveTo>
                <a:lnTo>
                  <a:pt x="1945415" y="399237"/>
                </a:lnTo>
                <a:lnTo>
                  <a:pt x="1945415" y="510062"/>
                </a:lnTo>
                <a:lnTo>
                  <a:pt x="1834590" y="510062"/>
                </a:lnTo>
                <a:close/>
                <a:moveTo>
                  <a:pt x="3936208" y="399237"/>
                </a:moveTo>
                <a:lnTo>
                  <a:pt x="4047032" y="399237"/>
                </a:lnTo>
                <a:lnTo>
                  <a:pt x="4047032" y="510062"/>
                </a:lnTo>
                <a:lnTo>
                  <a:pt x="3936208" y="510062"/>
                </a:lnTo>
                <a:close/>
                <a:moveTo>
                  <a:pt x="4987004" y="399237"/>
                </a:moveTo>
                <a:lnTo>
                  <a:pt x="5097834" y="399237"/>
                </a:lnTo>
                <a:lnTo>
                  <a:pt x="5097834" y="510062"/>
                </a:lnTo>
                <a:lnTo>
                  <a:pt x="4987004" y="510062"/>
                </a:lnTo>
                <a:close/>
                <a:moveTo>
                  <a:pt x="6037802" y="399237"/>
                </a:moveTo>
                <a:lnTo>
                  <a:pt x="6148626" y="399237"/>
                </a:lnTo>
                <a:lnTo>
                  <a:pt x="6148626" y="510062"/>
                </a:lnTo>
                <a:lnTo>
                  <a:pt x="6037802" y="510062"/>
                </a:lnTo>
                <a:close/>
                <a:moveTo>
                  <a:pt x="7088609" y="399237"/>
                </a:moveTo>
                <a:lnTo>
                  <a:pt x="7199434" y="399237"/>
                </a:lnTo>
                <a:lnTo>
                  <a:pt x="7199434" y="510061"/>
                </a:lnTo>
                <a:lnTo>
                  <a:pt x="7088609" y="510061"/>
                </a:lnTo>
                <a:close/>
                <a:moveTo>
                  <a:pt x="8139417" y="399237"/>
                </a:moveTo>
                <a:lnTo>
                  <a:pt x="8250242" y="399237"/>
                </a:lnTo>
                <a:lnTo>
                  <a:pt x="8250242" y="510061"/>
                </a:lnTo>
                <a:lnTo>
                  <a:pt x="8139417" y="510061"/>
                </a:lnTo>
                <a:close/>
                <a:moveTo>
                  <a:pt x="9190225" y="399236"/>
                </a:moveTo>
                <a:lnTo>
                  <a:pt x="9301050" y="399236"/>
                </a:lnTo>
                <a:lnTo>
                  <a:pt x="9301050" y="510061"/>
                </a:lnTo>
                <a:lnTo>
                  <a:pt x="9190225" y="510061"/>
                </a:lnTo>
                <a:close/>
                <a:moveTo>
                  <a:pt x="10241033" y="399236"/>
                </a:moveTo>
                <a:lnTo>
                  <a:pt x="10351858" y="399236"/>
                </a:lnTo>
                <a:lnTo>
                  <a:pt x="10351858" y="510061"/>
                </a:lnTo>
                <a:lnTo>
                  <a:pt x="10241033" y="510061"/>
                </a:lnTo>
                <a:close/>
                <a:moveTo>
                  <a:pt x="11291841" y="399236"/>
                </a:moveTo>
                <a:lnTo>
                  <a:pt x="11402666" y="399236"/>
                </a:lnTo>
                <a:lnTo>
                  <a:pt x="11402666" y="510061"/>
                </a:lnTo>
                <a:lnTo>
                  <a:pt x="11291841" y="510061"/>
                </a:lnTo>
                <a:close/>
                <a:moveTo>
                  <a:pt x="6138405" y="0"/>
                </a:moveTo>
                <a:lnTo>
                  <a:pt x="6190649" y="0"/>
                </a:lnTo>
                <a:lnTo>
                  <a:pt x="6589887" y="399237"/>
                </a:lnTo>
                <a:lnTo>
                  <a:pt x="6649449" y="399237"/>
                </a:lnTo>
                <a:lnTo>
                  <a:pt x="7048684" y="2"/>
                </a:lnTo>
                <a:lnTo>
                  <a:pt x="7100928" y="2"/>
                </a:lnTo>
                <a:lnTo>
                  <a:pt x="6674030" y="426899"/>
                </a:lnTo>
                <a:lnTo>
                  <a:pt x="6674030" y="483379"/>
                </a:lnTo>
                <a:lnTo>
                  <a:pt x="7145009" y="954361"/>
                </a:lnTo>
                <a:lnTo>
                  <a:pt x="7614013" y="485355"/>
                </a:lnTo>
                <a:lnTo>
                  <a:pt x="7614013" y="424926"/>
                </a:lnTo>
                <a:lnTo>
                  <a:pt x="7189086" y="0"/>
                </a:lnTo>
                <a:lnTo>
                  <a:pt x="7241329" y="0"/>
                </a:lnTo>
                <a:lnTo>
                  <a:pt x="7640566" y="399237"/>
                </a:lnTo>
                <a:lnTo>
                  <a:pt x="7700131" y="399237"/>
                </a:lnTo>
                <a:lnTo>
                  <a:pt x="8099367" y="1"/>
                </a:lnTo>
                <a:lnTo>
                  <a:pt x="8151611" y="1"/>
                </a:lnTo>
                <a:lnTo>
                  <a:pt x="7724838" y="426774"/>
                </a:lnTo>
                <a:lnTo>
                  <a:pt x="7724838" y="483508"/>
                </a:lnTo>
                <a:lnTo>
                  <a:pt x="8195689" y="954363"/>
                </a:lnTo>
                <a:lnTo>
                  <a:pt x="8664821" y="485229"/>
                </a:lnTo>
                <a:lnTo>
                  <a:pt x="8664821" y="425053"/>
                </a:lnTo>
                <a:lnTo>
                  <a:pt x="8239767" y="0"/>
                </a:lnTo>
                <a:lnTo>
                  <a:pt x="8292011" y="0"/>
                </a:lnTo>
                <a:lnTo>
                  <a:pt x="8691248" y="399236"/>
                </a:lnTo>
                <a:lnTo>
                  <a:pt x="8750812" y="399236"/>
                </a:lnTo>
                <a:lnTo>
                  <a:pt x="9150049" y="1"/>
                </a:lnTo>
                <a:lnTo>
                  <a:pt x="9202293" y="1"/>
                </a:lnTo>
                <a:lnTo>
                  <a:pt x="8775646" y="426647"/>
                </a:lnTo>
                <a:lnTo>
                  <a:pt x="8775646" y="483635"/>
                </a:lnTo>
                <a:lnTo>
                  <a:pt x="9246372" y="954363"/>
                </a:lnTo>
                <a:lnTo>
                  <a:pt x="9715629" y="485103"/>
                </a:lnTo>
                <a:lnTo>
                  <a:pt x="9715629" y="425175"/>
                </a:lnTo>
                <a:lnTo>
                  <a:pt x="9290453" y="0"/>
                </a:lnTo>
                <a:lnTo>
                  <a:pt x="9342696" y="0"/>
                </a:lnTo>
                <a:lnTo>
                  <a:pt x="9741934" y="399236"/>
                </a:lnTo>
                <a:lnTo>
                  <a:pt x="9801496" y="399236"/>
                </a:lnTo>
                <a:lnTo>
                  <a:pt x="10200732" y="1"/>
                </a:lnTo>
                <a:lnTo>
                  <a:pt x="10252974" y="1"/>
                </a:lnTo>
                <a:lnTo>
                  <a:pt x="9826454" y="426520"/>
                </a:lnTo>
                <a:lnTo>
                  <a:pt x="9826454" y="483756"/>
                </a:lnTo>
                <a:lnTo>
                  <a:pt x="10297055" y="954360"/>
                </a:lnTo>
                <a:lnTo>
                  <a:pt x="10766437" y="484975"/>
                </a:lnTo>
                <a:lnTo>
                  <a:pt x="10766437" y="425305"/>
                </a:lnTo>
                <a:lnTo>
                  <a:pt x="10341131" y="0"/>
                </a:lnTo>
                <a:lnTo>
                  <a:pt x="10393375" y="0"/>
                </a:lnTo>
                <a:lnTo>
                  <a:pt x="10792612" y="399236"/>
                </a:lnTo>
                <a:lnTo>
                  <a:pt x="10852176" y="399236"/>
                </a:lnTo>
                <a:lnTo>
                  <a:pt x="11251411" y="3"/>
                </a:lnTo>
                <a:lnTo>
                  <a:pt x="11303657" y="3"/>
                </a:lnTo>
                <a:lnTo>
                  <a:pt x="10877262" y="426397"/>
                </a:lnTo>
                <a:lnTo>
                  <a:pt x="10877262" y="483887"/>
                </a:lnTo>
                <a:lnTo>
                  <a:pt x="11347735" y="954362"/>
                </a:lnTo>
                <a:lnTo>
                  <a:pt x="11817249" y="484846"/>
                </a:lnTo>
                <a:lnTo>
                  <a:pt x="11817249" y="425436"/>
                </a:lnTo>
                <a:lnTo>
                  <a:pt x="11391812" y="0"/>
                </a:lnTo>
                <a:lnTo>
                  <a:pt x="11444056" y="0"/>
                </a:lnTo>
                <a:lnTo>
                  <a:pt x="11843293" y="399236"/>
                </a:lnTo>
                <a:lnTo>
                  <a:pt x="11902859" y="399236"/>
                </a:lnTo>
                <a:lnTo>
                  <a:pt x="12191973" y="110123"/>
                </a:lnTo>
                <a:lnTo>
                  <a:pt x="12191973" y="162366"/>
                </a:lnTo>
                <a:lnTo>
                  <a:pt x="11928074" y="426265"/>
                </a:lnTo>
                <a:lnTo>
                  <a:pt x="11928074" y="484017"/>
                </a:lnTo>
                <a:lnTo>
                  <a:pt x="12191974" y="747926"/>
                </a:lnTo>
                <a:lnTo>
                  <a:pt x="12191974" y="800166"/>
                </a:lnTo>
                <a:lnTo>
                  <a:pt x="11901874" y="510061"/>
                </a:lnTo>
                <a:lnTo>
                  <a:pt x="11844278" y="510061"/>
                </a:lnTo>
                <a:lnTo>
                  <a:pt x="11373857" y="980483"/>
                </a:lnTo>
                <a:lnTo>
                  <a:pt x="11840505" y="1447132"/>
                </a:lnTo>
                <a:lnTo>
                  <a:pt x="11905645" y="1447132"/>
                </a:lnTo>
                <a:lnTo>
                  <a:pt x="12191976" y="1160803"/>
                </a:lnTo>
                <a:lnTo>
                  <a:pt x="12191976" y="1213046"/>
                </a:lnTo>
                <a:lnTo>
                  <a:pt x="11928074" y="1476947"/>
                </a:lnTo>
                <a:lnTo>
                  <a:pt x="11928074" y="1534702"/>
                </a:lnTo>
                <a:lnTo>
                  <a:pt x="12191975" y="1798604"/>
                </a:lnTo>
                <a:lnTo>
                  <a:pt x="12191975" y="1850847"/>
                </a:lnTo>
                <a:lnTo>
                  <a:pt x="11899087" y="1557957"/>
                </a:lnTo>
                <a:lnTo>
                  <a:pt x="11847063" y="1557957"/>
                </a:lnTo>
                <a:lnTo>
                  <a:pt x="11373858" y="2031163"/>
                </a:lnTo>
                <a:lnTo>
                  <a:pt x="11842778" y="2500070"/>
                </a:lnTo>
                <a:lnTo>
                  <a:pt x="11903378" y="2500070"/>
                </a:lnTo>
                <a:lnTo>
                  <a:pt x="12191975" y="2211473"/>
                </a:lnTo>
                <a:lnTo>
                  <a:pt x="12191974" y="2263716"/>
                </a:lnTo>
                <a:lnTo>
                  <a:pt x="11928074" y="2527616"/>
                </a:lnTo>
                <a:lnTo>
                  <a:pt x="11928074" y="2585366"/>
                </a:lnTo>
                <a:lnTo>
                  <a:pt x="12191978" y="2849270"/>
                </a:lnTo>
                <a:lnTo>
                  <a:pt x="12191977" y="2901515"/>
                </a:lnTo>
                <a:lnTo>
                  <a:pt x="11901357" y="2610895"/>
                </a:lnTo>
                <a:lnTo>
                  <a:pt x="11844795" y="2610895"/>
                </a:lnTo>
                <a:lnTo>
                  <a:pt x="11373856" y="3081835"/>
                </a:lnTo>
                <a:lnTo>
                  <a:pt x="11843230" y="3551209"/>
                </a:lnTo>
                <a:lnTo>
                  <a:pt x="11902922" y="3551209"/>
                </a:lnTo>
                <a:lnTo>
                  <a:pt x="12191974" y="3262156"/>
                </a:lnTo>
                <a:lnTo>
                  <a:pt x="12191974" y="3314400"/>
                </a:lnTo>
                <a:lnTo>
                  <a:pt x="11928074" y="3578299"/>
                </a:lnTo>
                <a:lnTo>
                  <a:pt x="11928074" y="3636053"/>
                </a:lnTo>
                <a:lnTo>
                  <a:pt x="12191975" y="3899954"/>
                </a:lnTo>
                <a:lnTo>
                  <a:pt x="12191975" y="3952198"/>
                </a:lnTo>
                <a:lnTo>
                  <a:pt x="11901811" y="3662034"/>
                </a:lnTo>
                <a:lnTo>
                  <a:pt x="11844339" y="3662034"/>
                </a:lnTo>
                <a:lnTo>
                  <a:pt x="11373856" y="4132518"/>
                </a:lnTo>
                <a:lnTo>
                  <a:pt x="11813331" y="4571992"/>
                </a:lnTo>
                <a:lnTo>
                  <a:pt x="11761089" y="4571991"/>
                </a:lnTo>
                <a:lnTo>
                  <a:pt x="11347736" y="4158638"/>
                </a:lnTo>
                <a:lnTo>
                  <a:pt x="10934382" y="4571992"/>
                </a:lnTo>
                <a:lnTo>
                  <a:pt x="10882138" y="4571992"/>
                </a:lnTo>
                <a:lnTo>
                  <a:pt x="11321614" y="4132516"/>
                </a:lnTo>
                <a:lnTo>
                  <a:pt x="10851132" y="3662034"/>
                </a:lnTo>
                <a:lnTo>
                  <a:pt x="10793656" y="3662034"/>
                </a:lnTo>
                <a:lnTo>
                  <a:pt x="10323175" y="4132515"/>
                </a:lnTo>
                <a:lnTo>
                  <a:pt x="10762651" y="4571991"/>
                </a:lnTo>
                <a:lnTo>
                  <a:pt x="10710406" y="4571992"/>
                </a:lnTo>
                <a:lnTo>
                  <a:pt x="10297052" y="4158638"/>
                </a:lnTo>
                <a:lnTo>
                  <a:pt x="9883699" y="4571992"/>
                </a:lnTo>
                <a:lnTo>
                  <a:pt x="9831456" y="4571992"/>
                </a:lnTo>
                <a:lnTo>
                  <a:pt x="10270931" y="4132517"/>
                </a:lnTo>
                <a:lnTo>
                  <a:pt x="9800448" y="3662034"/>
                </a:lnTo>
                <a:lnTo>
                  <a:pt x="9742974" y="3662034"/>
                </a:lnTo>
                <a:lnTo>
                  <a:pt x="9272491" y="4132517"/>
                </a:lnTo>
                <a:lnTo>
                  <a:pt x="9711968" y="4571993"/>
                </a:lnTo>
                <a:lnTo>
                  <a:pt x="9659723" y="4571993"/>
                </a:lnTo>
                <a:lnTo>
                  <a:pt x="9246369" y="4158639"/>
                </a:lnTo>
                <a:lnTo>
                  <a:pt x="8833016" y="4571992"/>
                </a:lnTo>
                <a:lnTo>
                  <a:pt x="8780772" y="4571992"/>
                </a:lnTo>
                <a:lnTo>
                  <a:pt x="9220247" y="4132517"/>
                </a:lnTo>
                <a:lnTo>
                  <a:pt x="8749764" y="3662034"/>
                </a:lnTo>
                <a:lnTo>
                  <a:pt x="8692294" y="3662034"/>
                </a:lnTo>
                <a:lnTo>
                  <a:pt x="8221812" y="4132516"/>
                </a:lnTo>
                <a:lnTo>
                  <a:pt x="8661288" y="4571992"/>
                </a:lnTo>
                <a:lnTo>
                  <a:pt x="8609042" y="4571992"/>
                </a:lnTo>
                <a:lnTo>
                  <a:pt x="8195689" y="4158639"/>
                </a:lnTo>
                <a:lnTo>
                  <a:pt x="7782334" y="4571994"/>
                </a:lnTo>
                <a:lnTo>
                  <a:pt x="7730092" y="4571994"/>
                </a:lnTo>
                <a:lnTo>
                  <a:pt x="8169568" y="4132518"/>
                </a:lnTo>
                <a:lnTo>
                  <a:pt x="7699085" y="3662034"/>
                </a:lnTo>
                <a:lnTo>
                  <a:pt x="7641614" y="3662034"/>
                </a:lnTo>
                <a:lnTo>
                  <a:pt x="7171129" y="4132518"/>
                </a:lnTo>
                <a:lnTo>
                  <a:pt x="7610604" y="4571993"/>
                </a:lnTo>
                <a:lnTo>
                  <a:pt x="7558360" y="4571993"/>
                </a:lnTo>
                <a:lnTo>
                  <a:pt x="7145007" y="4158640"/>
                </a:lnTo>
                <a:lnTo>
                  <a:pt x="6731655" y="4571993"/>
                </a:lnTo>
                <a:lnTo>
                  <a:pt x="6679410" y="4571993"/>
                </a:lnTo>
                <a:lnTo>
                  <a:pt x="7118885" y="4132518"/>
                </a:lnTo>
                <a:lnTo>
                  <a:pt x="6648402" y="3662034"/>
                </a:lnTo>
                <a:lnTo>
                  <a:pt x="6590932" y="3662034"/>
                </a:lnTo>
                <a:lnTo>
                  <a:pt x="6120448" y="4132519"/>
                </a:lnTo>
                <a:lnTo>
                  <a:pt x="6559922" y="4571993"/>
                </a:lnTo>
                <a:lnTo>
                  <a:pt x="6507678" y="4571993"/>
                </a:lnTo>
                <a:lnTo>
                  <a:pt x="6094326" y="4158641"/>
                </a:lnTo>
                <a:lnTo>
                  <a:pt x="5680985" y="4571992"/>
                </a:lnTo>
                <a:lnTo>
                  <a:pt x="5628744" y="4571992"/>
                </a:lnTo>
                <a:lnTo>
                  <a:pt x="6068205" y="4132519"/>
                </a:lnTo>
                <a:lnTo>
                  <a:pt x="5597731" y="3662034"/>
                </a:lnTo>
                <a:lnTo>
                  <a:pt x="5540263" y="3662034"/>
                </a:lnTo>
                <a:lnTo>
                  <a:pt x="5069789" y="4132518"/>
                </a:lnTo>
                <a:lnTo>
                  <a:pt x="5509253" y="4571993"/>
                </a:lnTo>
                <a:lnTo>
                  <a:pt x="5457012" y="4571993"/>
                </a:lnTo>
                <a:lnTo>
                  <a:pt x="5043664" y="4158640"/>
                </a:lnTo>
                <a:lnTo>
                  <a:pt x="4630303" y="4571992"/>
                </a:lnTo>
                <a:lnTo>
                  <a:pt x="4578059" y="4571992"/>
                </a:lnTo>
                <a:lnTo>
                  <a:pt x="5017539" y="4132518"/>
                </a:lnTo>
                <a:lnTo>
                  <a:pt x="4547049" y="3662034"/>
                </a:lnTo>
                <a:lnTo>
                  <a:pt x="4489581" y="3662034"/>
                </a:lnTo>
                <a:lnTo>
                  <a:pt x="4019108" y="4132519"/>
                </a:lnTo>
                <a:lnTo>
                  <a:pt x="4458568" y="4571993"/>
                </a:lnTo>
                <a:lnTo>
                  <a:pt x="4406323" y="4571993"/>
                </a:lnTo>
                <a:lnTo>
                  <a:pt x="3992985" y="4158641"/>
                </a:lnTo>
                <a:lnTo>
                  <a:pt x="3579645" y="4571992"/>
                </a:lnTo>
                <a:lnTo>
                  <a:pt x="3527403" y="4571992"/>
                </a:lnTo>
                <a:lnTo>
                  <a:pt x="3966864" y="4132520"/>
                </a:lnTo>
                <a:lnTo>
                  <a:pt x="3496388" y="3662034"/>
                </a:lnTo>
                <a:lnTo>
                  <a:pt x="3438920" y="3662034"/>
                </a:lnTo>
                <a:lnTo>
                  <a:pt x="2968432" y="4132519"/>
                </a:lnTo>
                <a:lnTo>
                  <a:pt x="3407908" y="4571992"/>
                </a:lnTo>
                <a:lnTo>
                  <a:pt x="3355663" y="4571992"/>
                </a:lnTo>
                <a:lnTo>
                  <a:pt x="2942311" y="4158641"/>
                </a:lnTo>
                <a:lnTo>
                  <a:pt x="2528961" y="4571991"/>
                </a:lnTo>
                <a:lnTo>
                  <a:pt x="2476717" y="4571991"/>
                </a:lnTo>
                <a:lnTo>
                  <a:pt x="2916189" y="4132519"/>
                </a:lnTo>
                <a:lnTo>
                  <a:pt x="2445706" y="3662034"/>
                </a:lnTo>
                <a:lnTo>
                  <a:pt x="2388237" y="3662034"/>
                </a:lnTo>
                <a:lnTo>
                  <a:pt x="1917745" y="4132520"/>
                </a:lnTo>
                <a:lnTo>
                  <a:pt x="2357225" y="4571992"/>
                </a:lnTo>
                <a:lnTo>
                  <a:pt x="2304981" y="4571993"/>
                </a:lnTo>
                <a:lnTo>
                  <a:pt x="1891623" y="4158642"/>
                </a:lnTo>
                <a:lnTo>
                  <a:pt x="1478275" y="4571991"/>
                </a:lnTo>
                <a:lnTo>
                  <a:pt x="1426031" y="4571991"/>
                </a:lnTo>
                <a:lnTo>
                  <a:pt x="1865501" y="4132520"/>
                </a:lnTo>
                <a:lnTo>
                  <a:pt x="1395017" y="3662034"/>
                </a:lnTo>
                <a:lnTo>
                  <a:pt x="1337551" y="3662034"/>
                </a:lnTo>
                <a:lnTo>
                  <a:pt x="867066" y="4132521"/>
                </a:lnTo>
                <a:lnTo>
                  <a:pt x="1306536" y="4571992"/>
                </a:lnTo>
                <a:lnTo>
                  <a:pt x="1254292" y="4571992"/>
                </a:lnTo>
                <a:lnTo>
                  <a:pt x="840944" y="4158643"/>
                </a:lnTo>
                <a:lnTo>
                  <a:pt x="427595" y="4571993"/>
                </a:lnTo>
                <a:lnTo>
                  <a:pt x="375351" y="4571993"/>
                </a:lnTo>
                <a:lnTo>
                  <a:pt x="814822" y="4132521"/>
                </a:lnTo>
                <a:lnTo>
                  <a:pt x="344336" y="3662034"/>
                </a:lnTo>
                <a:lnTo>
                  <a:pt x="286870" y="3662034"/>
                </a:lnTo>
                <a:lnTo>
                  <a:pt x="5" y="3948900"/>
                </a:lnTo>
                <a:lnTo>
                  <a:pt x="5" y="3896656"/>
                </a:lnTo>
                <a:lnTo>
                  <a:pt x="258369" y="3638291"/>
                </a:lnTo>
                <a:lnTo>
                  <a:pt x="258369" y="3576066"/>
                </a:lnTo>
                <a:lnTo>
                  <a:pt x="1" y="3317698"/>
                </a:lnTo>
                <a:lnTo>
                  <a:pt x="1" y="3265454"/>
                </a:lnTo>
                <a:lnTo>
                  <a:pt x="285756" y="3551209"/>
                </a:lnTo>
                <a:lnTo>
                  <a:pt x="345451" y="3551209"/>
                </a:lnTo>
                <a:lnTo>
                  <a:pt x="814822" y="3081838"/>
                </a:lnTo>
                <a:lnTo>
                  <a:pt x="343880" y="2610895"/>
                </a:lnTo>
                <a:lnTo>
                  <a:pt x="287328" y="2610895"/>
                </a:lnTo>
                <a:lnTo>
                  <a:pt x="6" y="2898217"/>
                </a:lnTo>
                <a:lnTo>
                  <a:pt x="6" y="2845973"/>
                </a:lnTo>
                <a:lnTo>
                  <a:pt x="258373" y="2587605"/>
                </a:lnTo>
                <a:lnTo>
                  <a:pt x="258373" y="2525388"/>
                </a:lnTo>
                <a:lnTo>
                  <a:pt x="1" y="2267015"/>
                </a:lnTo>
                <a:lnTo>
                  <a:pt x="0" y="2214770"/>
                </a:lnTo>
                <a:lnTo>
                  <a:pt x="285299" y="2500070"/>
                </a:lnTo>
                <a:lnTo>
                  <a:pt x="345909" y="2500070"/>
                </a:lnTo>
                <a:lnTo>
                  <a:pt x="814822" y="2031167"/>
                </a:lnTo>
                <a:lnTo>
                  <a:pt x="341616" y="1557959"/>
                </a:lnTo>
                <a:lnTo>
                  <a:pt x="289593" y="1557959"/>
                </a:lnTo>
                <a:lnTo>
                  <a:pt x="4" y="1847551"/>
                </a:lnTo>
                <a:lnTo>
                  <a:pt x="4" y="1795307"/>
                </a:lnTo>
                <a:lnTo>
                  <a:pt x="258377" y="1536932"/>
                </a:lnTo>
                <a:lnTo>
                  <a:pt x="258377" y="1474721"/>
                </a:lnTo>
                <a:lnTo>
                  <a:pt x="2" y="1216345"/>
                </a:lnTo>
                <a:lnTo>
                  <a:pt x="2" y="1164102"/>
                </a:lnTo>
                <a:lnTo>
                  <a:pt x="283034" y="1447135"/>
                </a:lnTo>
                <a:lnTo>
                  <a:pt x="348175" y="1447135"/>
                </a:lnTo>
                <a:lnTo>
                  <a:pt x="814821" y="980486"/>
                </a:lnTo>
                <a:lnTo>
                  <a:pt x="344401" y="510062"/>
                </a:lnTo>
                <a:lnTo>
                  <a:pt x="286805" y="510062"/>
                </a:lnTo>
                <a:lnTo>
                  <a:pt x="5" y="796868"/>
                </a:lnTo>
                <a:lnTo>
                  <a:pt x="5" y="744628"/>
                </a:lnTo>
                <a:lnTo>
                  <a:pt x="258382" y="486242"/>
                </a:lnTo>
                <a:lnTo>
                  <a:pt x="258382" y="424043"/>
                </a:lnTo>
                <a:lnTo>
                  <a:pt x="3" y="165664"/>
                </a:lnTo>
                <a:lnTo>
                  <a:pt x="3" y="113420"/>
                </a:lnTo>
                <a:lnTo>
                  <a:pt x="285820" y="399237"/>
                </a:lnTo>
                <a:lnTo>
                  <a:pt x="345386" y="399237"/>
                </a:lnTo>
                <a:lnTo>
                  <a:pt x="744622" y="2"/>
                </a:lnTo>
                <a:lnTo>
                  <a:pt x="796865" y="2"/>
                </a:lnTo>
                <a:lnTo>
                  <a:pt x="369206" y="427661"/>
                </a:lnTo>
                <a:lnTo>
                  <a:pt x="369206" y="482624"/>
                </a:lnTo>
                <a:lnTo>
                  <a:pt x="840943" y="954364"/>
                </a:lnTo>
                <a:lnTo>
                  <a:pt x="1309187" y="486116"/>
                </a:lnTo>
                <a:lnTo>
                  <a:pt x="1309187" y="424169"/>
                </a:lnTo>
                <a:lnTo>
                  <a:pt x="885019" y="0"/>
                </a:lnTo>
                <a:lnTo>
                  <a:pt x="937262" y="0"/>
                </a:lnTo>
                <a:lnTo>
                  <a:pt x="1336499" y="399237"/>
                </a:lnTo>
                <a:lnTo>
                  <a:pt x="1396066" y="399237"/>
                </a:lnTo>
                <a:lnTo>
                  <a:pt x="1795300" y="3"/>
                </a:lnTo>
                <a:lnTo>
                  <a:pt x="1847544" y="3"/>
                </a:lnTo>
                <a:lnTo>
                  <a:pt x="1420012" y="427535"/>
                </a:lnTo>
                <a:lnTo>
                  <a:pt x="1420012" y="482750"/>
                </a:lnTo>
                <a:lnTo>
                  <a:pt x="1891623" y="954365"/>
                </a:lnTo>
                <a:lnTo>
                  <a:pt x="2360001" y="485992"/>
                </a:lnTo>
                <a:lnTo>
                  <a:pt x="2360001" y="424295"/>
                </a:lnTo>
                <a:lnTo>
                  <a:pt x="1935698" y="0"/>
                </a:lnTo>
                <a:lnTo>
                  <a:pt x="1987943" y="0"/>
                </a:lnTo>
                <a:lnTo>
                  <a:pt x="2387187" y="399237"/>
                </a:lnTo>
                <a:lnTo>
                  <a:pt x="2446755" y="399237"/>
                </a:lnTo>
                <a:lnTo>
                  <a:pt x="2845991" y="2"/>
                </a:lnTo>
                <a:lnTo>
                  <a:pt x="2898236" y="2"/>
                </a:lnTo>
                <a:lnTo>
                  <a:pt x="2470825" y="427411"/>
                </a:lnTo>
                <a:lnTo>
                  <a:pt x="2470825" y="482875"/>
                </a:lnTo>
                <a:lnTo>
                  <a:pt x="2942310" y="954365"/>
                </a:lnTo>
                <a:lnTo>
                  <a:pt x="3410809" y="485866"/>
                </a:lnTo>
                <a:lnTo>
                  <a:pt x="3410809" y="424419"/>
                </a:lnTo>
                <a:lnTo>
                  <a:pt x="2986386" y="0"/>
                </a:lnTo>
                <a:lnTo>
                  <a:pt x="3038626" y="0"/>
                </a:lnTo>
                <a:lnTo>
                  <a:pt x="3437870" y="399237"/>
                </a:lnTo>
                <a:lnTo>
                  <a:pt x="3497441" y="399237"/>
                </a:lnTo>
                <a:lnTo>
                  <a:pt x="3896667" y="2"/>
                </a:lnTo>
                <a:lnTo>
                  <a:pt x="3948913" y="2"/>
                </a:lnTo>
                <a:lnTo>
                  <a:pt x="3521637" y="427285"/>
                </a:lnTo>
                <a:lnTo>
                  <a:pt x="3521637" y="483001"/>
                </a:lnTo>
                <a:lnTo>
                  <a:pt x="3992987" y="954364"/>
                </a:lnTo>
                <a:lnTo>
                  <a:pt x="4461599" y="485738"/>
                </a:lnTo>
                <a:lnTo>
                  <a:pt x="4461599" y="424543"/>
                </a:lnTo>
                <a:lnTo>
                  <a:pt x="4037068" y="1"/>
                </a:lnTo>
                <a:lnTo>
                  <a:pt x="4089312" y="1"/>
                </a:lnTo>
                <a:lnTo>
                  <a:pt x="4488534" y="399237"/>
                </a:lnTo>
                <a:lnTo>
                  <a:pt x="4548100" y="399237"/>
                </a:lnTo>
                <a:lnTo>
                  <a:pt x="4947332" y="4"/>
                </a:lnTo>
                <a:lnTo>
                  <a:pt x="4999581" y="4"/>
                </a:lnTo>
                <a:lnTo>
                  <a:pt x="4572422" y="427156"/>
                </a:lnTo>
                <a:lnTo>
                  <a:pt x="4572422" y="483126"/>
                </a:lnTo>
                <a:lnTo>
                  <a:pt x="5043667" y="954362"/>
                </a:lnTo>
                <a:lnTo>
                  <a:pt x="5512409" y="485609"/>
                </a:lnTo>
                <a:lnTo>
                  <a:pt x="5512409" y="424674"/>
                </a:lnTo>
                <a:lnTo>
                  <a:pt x="5087742" y="1"/>
                </a:lnTo>
                <a:lnTo>
                  <a:pt x="5139977" y="1"/>
                </a:lnTo>
                <a:lnTo>
                  <a:pt x="5539215" y="399237"/>
                </a:lnTo>
                <a:lnTo>
                  <a:pt x="5598781" y="399237"/>
                </a:lnTo>
                <a:lnTo>
                  <a:pt x="5998007" y="2"/>
                </a:lnTo>
                <a:lnTo>
                  <a:pt x="6050249" y="2"/>
                </a:lnTo>
                <a:lnTo>
                  <a:pt x="5623232" y="427030"/>
                </a:lnTo>
                <a:lnTo>
                  <a:pt x="5623232" y="483255"/>
                </a:lnTo>
                <a:lnTo>
                  <a:pt x="6094326" y="954363"/>
                </a:lnTo>
                <a:lnTo>
                  <a:pt x="6563205" y="485481"/>
                </a:lnTo>
                <a:lnTo>
                  <a:pt x="6563205" y="4247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9FA361DE-EEDC-4A29-97B2-BB9748C28839}" type="datetimeFigureOut">
              <a:rPr lang="en-US" smtClean="0"/>
              <a:t>6/11/2021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DAEBDA-7746-49C9-B458-2367B0414B97}" type="slidenum">
              <a:rPr lang="en-US" smtClean="0"/>
              <a:t>‹#›</a:t>
            </a:fld>
            <a:endParaRPr lang="en-US"/>
          </a:p>
        </p:txBody>
      </p:sp>
      <p:cxnSp>
        <p:nvCxnSpPr>
          <p:cNvPr id="8" name="Straight Connector 7"/>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6933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A361DE-EEDC-4A29-97B2-BB9748C28839}" type="datetimeFigureOut">
              <a:rPr lang="en-US" smtClean="0"/>
              <a:t>6/11/2021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DAEBDA-7746-49C9-B458-2367B0414B97}" type="slidenum">
              <a:rPr lang="en-US" smtClean="0"/>
              <a:t>‹#›</a:t>
            </a:fld>
            <a:endParaRPr lang="en-US"/>
          </a:p>
        </p:txBody>
      </p:sp>
    </p:spTree>
    <p:extLst>
      <p:ext uri="{BB962C8B-B14F-4D97-AF65-F5344CB8AC3E}">
        <p14:creationId xmlns:p14="http://schemas.microsoft.com/office/powerpoint/2010/main" val="1849701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24" y="8"/>
            <a:ext cx="12191978" cy="4571994"/>
          </a:xfrm>
          <a:custGeom>
            <a:avLst/>
            <a:gdLst/>
            <a:ahLst/>
            <a:cxnLst/>
            <a:rect l="l" t="t" r="r" b="b"/>
            <a:pathLst>
              <a:path w="12191978" h="4571994">
                <a:moveTo>
                  <a:pt x="1" y="4316129"/>
                </a:moveTo>
                <a:lnTo>
                  <a:pt x="255863" y="4571991"/>
                </a:lnTo>
                <a:lnTo>
                  <a:pt x="203619" y="4571991"/>
                </a:lnTo>
                <a:lnTo>
                  <a:pt x="1" y="4368373"/>
                </a:lnTo>
                <a:close/>
                <a:moveTo>
                  <a:pt x="12191973" y="4312831"/>
                </a:moveTo>
                <a:lnTo>
                  <a:pt x="12191972" y="4365076"/>
                </a:lnTo>
                <a:lnTo>
                  <a:pt x="11985055" y="4571992"/>
                </a:lnTo>
                <a:lnTo>
                  <a:pt x="11932811" y="4571993"/>
                </a:lnTo>
                <a:close/>
                <a:moveTo>
                  <a:pt x="11817249" y="4076816"/>
                </a:moveTo>
                <a:lnTo>
                  <a:pt x="11928074" y="4076816"/>
                </a:lnTo>
                <a:lnTo>
                  <a:pt x="11928074" y="4187641"/>
                </a:lnTo>
                <a:lnTo>
                  <a:pt x="11817249" y="4187641"/>
                </a:lnTo>
                <a:close/>
                <a:moveTo>
                  <a:pt x="10766437" y="4076816"/>
                </a:moveTo>
                <a:lnTo>
                  <a:pt x="10877262" y="4076816"/>
                </a:lnTo>
                <a:lnTo>
                  <a:pt x="10877262" y="4187641"/>
                </a:lnTo>
                <a:lnTo>
                  <a:pt x="10766437" y="4187641"/>
                </a:lnTo>
                <a:close/>
                <a:moveTo>
                  <a:pt x="9715629" y="4076816"/>
                </a:moveTo>
                <a:lnTo>
                  <a:pt x="9826454" y="4076816"/>
                </a:lnTo>
                <a:lnTo>
                  <a:pt x="9826454" y="4187641"/>
                </a:lnTo>
                <a:lnTo>
                  <a:pt x="9715629" y="4187641"/>
                </a:lnTo>
                <a:close/>
                <a:moveTo>
                  <a:pt x="8664821" y="4076816"/>
                </a:moveTo>
                <a:lnTo>
                  <a:pt x="8775646" y="4076816"/>
                </a:lnTo>
                <a:lnTo>
                  <a:pt x="8775646" y="4187641"/>
                </a:lnTo>
                <a:lnTo>
                  <a:pt x="8664821" y="4187641"/>
                </a:lnTo>
                <a:close/>
                <a:moveTo>
                  <a:pt x="7614013" y="4076816"/>
                </a:moveTo>
                <a:lnTo>
                  <a:pt x="7724838" y="4076816"/>
                </a:lnTo>
                <a:lnTo>
                  <a:pt x="7724838" y="4187641"/>
                </a:lnTo>
                <a:lnTo>
                  <a:pt x="7614013" y="4187641"/>
                </a:lnTo>
                <a:close/>
                <a:moveTo>
                  <a:pt x="6563205" y="4076816"/>
                </a:moveTo>
                <a:lnTo>
                  <a:pt x="6674030" y="4076816"/>
                </a:lnTo>
                <a:lnTo>
                  <a:pt x="6674030" y="4187641"/>
                </a:lnTo>
                <a:lnTo>
                  <a:pt x="6563205" y="4187641"/>
                </a:lnTo>
                <a:close/>
                <a:moveTo>
                  <a:pt x="5512397" y="4076816"/>
                </a:moveTo>
                <a:lnTo>
                  <a:pt x="5623222" y="4076816"/>
                </a:lnTo>
                <a:lnTo>
                  <a:pt x="5623222" y="4187641"/>
                </a:lnTo>
                <a:lnTo>
                  <a:pt x="5512397" y="4187641"/>
                </a:lnTo>
                <a:close/>
                <a:moveTo>
                  <a:pt x="4461589" y="4076816"/>
                </a:moveTo>
                <a:lnTo>
                  <a:pt x="4572414" y="4076816"/>
                </a:lnTo>
                <a:lnTo>
                  <a:pt x="4572414" y="4187641"/>
                </a:lnTo>
                <a:lnTo>
                  <a:pt x="4461589" y="4187641"/>
                </a:lnTo>
                <a:close/>
                <a:moveTo>
                  <a:pt x="3410782" y="4076816"/>
                </a:moveTo>
                <a:lnTo>
                  <a:pt x="3521608" y="4076816"/>
                </a:lnTo>
                <a:lnTo>
                  <a:pt x="3521608" y="4187641"/>
                </a:lnTo>
                <a:lnTo>
                  <a:pt x="3410782" y="4187641"/>
                </a:lnTo>
                <a:close/>
                <a:moveTo>
                  <a:pt x="2359975" y="4076816"/>
                </a:moveTo>
                <a:lnTo>
                  <a:pt x="2470800" y="4076816"/>
                </a:lnTo>
                <a:lnTo>
                  <a:pt x="2470800" y="4187641"/>
                </a:lnTo>
                <a:lnTo>
                  <a:pt x="2359975" y="4187641"/>
                </a:lnTo>
                <a:close/>
                <a:moveTo>
                  <a:pt x="1309167" y="4076816"/>
                </a:moveTo>
                <a:lnTo>
                  <a:pt x="1419992" y="4076816"/>
                </a:lnTo>
                <a:lnTo>
                  <a:pt x="1419992" y="4187641"/>
                </a:lnTo>
                <a:lnTo>
                  <a:pt x="1309167" y="4187641"/>
                </a:lnTo>
                <a:close/>
                <a:moveTo>
                  <a:pt x="258359" y="4076816"/>
                </a:moveTo>
                <a:lnTo>
                  <a:pt x="369184" y="4076816"/>
                </a:lnTo>
                <a:lnTo>
                  <a:pt x="369184" y="4187641"/>
                </a:lnTo>
                <a:lnTo>
                  <a:pt x="258359" y="4187641"/>
                </a:lnTo>
                <a:close/>
                <a:moveTo>
                  <a:pt x="11291841" y="3551209"/>
                </a:moveTo>
                <a:lnTo>
                  <a:pt x="11402666" y="3551209"/>
                </a:lnTo>
                <a:lnTo>
                  <a:pt x="11402666" y="3662034"/>
                </a:lnTo>
                <a:lnTo>
                  <a:pt x="11291841" y="3662034"/>
                </a:lnTo>
                <a:close/>
                <a:moveTo>
                  <a:pt x="10241033" y="3551209"/>
                </a:moveTo>
                <a:lnTo>
                  <a:pt x="10351858" y="3551209"/>
                </a:lnTo>
                <a:lnTo>
                  <a:pt x="10351858" y="3662034"/>
                </a:lnTo>
                <a:lnTo>
                  <a:pt x="10241033" y="3662034"/>
                </a:lnTo>
                <a:close/>
                <a:moveTo>
                  <a:pt x="9190225" y="3551209"/>
                </a:moveTo>
                <a:lnTo>
                  <a:pt x="9301050" y="3551209"/>
                </a:lnTo>
                <a:lnTo>
                  <a:pt x="9301050" y="3662034"/>
                </a:lnTo>
                <a:lnTo>
                  <a:pt x="9190225" y="3662034"/>
                </a:lnTo>
                <a:close/>
                <a:moveTo>
                  <a:pt x="8139417" y="3551209"/>
                </a:moveTo>
                <a:lnTo>
                  <a:pt x="8250242" y="3551209"/>
                </a:lnTo>
                <a:lnTo>
                  <a:pt x="8250242" y="3662034"/>
                </a:lnTo>
                <a:lnTo>
                  <a:pt x="8139417" y="3662034"/>
                </a:lnTo>
                <a:close/>
                <a:moveTo>
                  <a:pt x="7088609" y="3551209"/>
                </a:moveTo>
                <a:lnTo>
                  <a:pt x="7199434" y="3551209"/>
                </a:lnTo>
                <a:lnTo>
                  <a:pt x="7199434" y="3662034"/>
                </a:lnTo>
                <a:lnTo>
                  <a:pt x="7088609" y="3662034"/>
                </a:lnTo>
                <a:close/>
                <a:moveTo>
                  <a:pt x="6037801" y="3551209"/>
                </a:moveTo>
                <a:lnTo>
                  <a:pt x="6148626" y="3551209"/>
                </a:lnTo>
                <a:lnTo>
                  <a:pt x="6148626" y="3662034"/>
                </a:lnTo>
                <a:lnTo>
                  <a:pt x="6037801" y="3662034"/>
                </a:lnTo>
                <a:close/>
                <a:moveTo>
                  <a:pt x="4986998" y="3551209"/>
                </a:moveTo>
                <a:lnTo>
                  <a:pt x="5097826" y="3551209"/>
                </a:lnTo>
                <a:lnTo>
                  <a:pt x="5097826" y="3662034"/>
                </a:lnTo>
                <a:lnTo>
                  <a:pt x="4986998" y="3662034"/>
                </a:lnTo>
                <a:close/>
                <a:moveTo>
                  <a:pt x="3936196" y="3551209"/>
                </a:moveTo>
                <a:lnTo>
                  <a:pt x="4047020" y="3551209"/>
                </a:lnTo>
                <a:lnTo>
                  <a:pt x="4047020" y="3662034"/>
                </a:lnTo>
                <a:lnTo>
                  <a:pt x="3936196" y="3662034"/>
                </a:lnTo>
                <a:close/>
                <a:moveTo>
                  <a:pt x="2885389" y="3551209"/>
                </a:moveTo>
                <a:lnTo>
                  <a:pt x="2996214" y="3551209"/>
                </a:lnTo>
                <a:lnTo>
                  <a:pt x="2996214" y="3662034"/>
                </a:lnTo>
                <a:lnTo>
                  <a:pt x="2885389" y="3662034"/>
                </a:lnTo>
                <a:close/>
                <a:moveTo>
                  <a:pt x="1834579" y="3551209"/>
                </a:moveTo>
                <a:lnTo>
                  <a:pt x="1945404" y="3551209"/>
                </a:lnTo>
                <a:lnTo>
                  <a:pt x="1945404" y="3662034"/>
                </a:lnTo>
                <a:lnTo>
                  <a:pt x="1834579" y="3662034"/>
                </a:lnTo>
                <a:close/>
                <a:moveTo>
                  <a:pt x="783773" y="3551209"/>
                </a:moveTo>
                <a:lnTo>
                  <a:pt x="894598" y="3551209"/>
                </a:lnTo>
                <a:lnTo>
                  <a:pt x="894598" y="3662034"/>
                </a:lnTo>
                <a:lnTo>
                  <a:pt x="783773" y="3662034"/>
                </a:lnTo>
                <a:close/>
                <a:moveTo>
                  <a:pt x="2942310" y="3107960"/>
                </a:moveTo>
                <a:lnTo>
                  <a:pt x="2470811" y="3579460"/>
                </a:lnTo>
                <a:lnTo>
                  <a:pt x="2470811" y="3634896"/>
                </a:lnTo>
                <a:lnTo>
                  <a:pt x="2942311" y="4106397"/>
                </a:lnTo>
                <a:lnTo>
                  <a:pt x="3410794" y="3637915"/>
                </a:lnTo>
                <a:lnTo>
                  <a:pt x="3410794" y="3576442"/>
                </a:lnTo>
                <a:close/>
                <a:moveTo>
                  <a:pt x="840944" y="3107960"/>
                </a:moveTo>
                <a:lnTo>
                  <a:pt x="369194" y="3579710"/>
                </a:lnTo>
                <a:lnTo>
                  <a:pt x="369194" y="3634648"/>
                </a:lnTo>
                <a:lnTo>
                  <a:pt x="840944" y="4106399"/>
                </a:lnTo>
                <a:lnTo>
                  <a:pt x="1309176" y="3638165"/>
                </a:lnTo>
                <a:lnTo>
                  <a:pt x="1309176" y="3576193"/>
                </a:lnTo>
                <a:close/>
                <a:moveTo>
                  <a:pt x="3992986" y="3107959"/>
                </a:moveTo>
                <a:lnTo>
                  <a:pt x="3521621" y="3579335"/>
                </a:lnTo>
                <a:lnTo>
                  <a:pt x="3521621" y="3635021"/>
                </a:lnTo>
                <a:lnTo>
                  <a:pt x="3992986" y="4106398"/>
                </a:lnTo>
                <a:lnTo>
                  <a:pt x="4461593" y="3637778"/>
                </a:lnTo>
                <a:lnTo>
                  <a:pt x="4461593" y="3576578"/>
                </a:lnTo>
                <a:close/>
                <a:moveTo>
                  <a:pt x="1891624" y="3107959"/>
                </a:moveTo>
                <a:lnTo>
                  <a:pt x="1420001" y="3579584"/>
                </a:lnTo>
                <a:lnTo>
                  <a:pt x="1420001" y="3634774"/>
                </a:lnTo>
                <a:lnTo>
                  <a:pt x="1891623" y="4106397"/>
                </a:lnTo>
                <a:lnTo>
                  <a:pt x="2359987" y="3638040"/>
                </a:lnTo>
                <a:lnTo>
                  <a:pt x="2359987" y="3576315"/>
                </a:lnTo>
                <a:close/>
                <a:moveTo>
                  <a:pt x="8195689" y="3107959"/>
                </a:moveTo>
                <a:lnTo>
                  <a:pt x="7724838" y="3578810"/>
                </a:lnTo>
                <a:lnTo>
                  <a:pt x="7724838" y="3635541"/>
                </a:lnTo>
                <a:lnTo>
                  <a:pt x="8195691" y="4106395"/>
                </a:lnTo>
                <a:lnTo>
                  <a:pt x="8664821" y="3637265"/>
                </a:lnTo>
                <a:lnTo>
                  <a:pt x="8664821" y="3577091"/>
                </a:lnTo>
                <a:close/>
                <a:moveTo>
                  <a:pt x="5043664" y="3107959"/>
                </a:moveTo>
                <a:lnTo>
                  <a:pt x="4572419" y="3579197"/>
                </a:lnTo>
                <a:lnTo>
                  <a:pt x="4572419" y="3635159"/>
                </a:lnTo>
                <a:lnTo>
                  <a:pt x="5043662" y="4106396"/>
                </a:lnTo>
                <a:lnTo>
                  <a:pt x="5512402" y="3637650"/>
                </a:lnTo>
                <a:lnTo>
                  <a:pt x="5512402" y="3576704"/>
                </a:lnTo>
                <a:close/>
                <a:moveTo>
                  <a:pt x="6094326" y="3107958"/>
                </a:moveTo>
                <a:lnTo>
                  <a:pt x="5623226" y="3579070"/>
                </a:lnTo>
                <a:lnTo>
                  <a:pt x="5623226" y="3635285"/>
                </a:lnTo>
                <a:lnTo>
                  <a:pt x="6094326" y="4106397"/>
                </a:lnTo>
                <a:lnTo>
                  <a:pt x="6563205" y="3637518"/>
                </a:lnTo>
                <a:lnTo>
                  <a:pt x="6563205" y="3576837"/>
                </a:lnTo>
                <a:close/>
                <a:moveTo>
                  <a:pt x="9246372" y="3107957"/>
                </a:moveTo>
                <a:lnTo>
                  <a:pt x="8775646" y="3578683"/>
                </a:lnTo>
                <a:lnTo>
                  <a:pt x="8775646" y="3635671"/>
                </a:lnTo>
                <a:lnTo>
                  <a:pt x="9246369" y="4106395"/>
                </a:lnTo>
                <a:lnTo>
                  <a:pt x="9715629" y="3637135"/>
                </a:lnTo>
                <a:lnTo>
                  <a:pt x="9715629" y="3577215"/>
                </a:lnTo>
                <a:close/>
                <a:moveTo>
                  <a:pt x="7145009" y="3107957"/>
                </a:moveTo>
                <a:lnTo>
                  <a:pt x="6674030" y="3578936"/>
                </a:lnTo>
                <a:lnTo>
                  <a:pt x="6674030" y="3635418"/>
                </a:lnTo>
                <a:lnTo>
                  <a:pt x="7145007" y="4106396"/>
                </a:lnTo>
                <a:lnTo>
                  <a:pt x="7614013" y="3637390"/>
                </a:lnTo>
                <a:lnTo>
                  <a:pt x="7614013" y="3576961"/>
                </a:lnTo>
                <a:close/>
                <a:moveTo>
                  <a:pt x="11347734" y="3107957"/>
                </a:moveTo>
                <a:lnTo>
                  <a:pt x="10877262" y="3578428"/>
                </a:lnTo>
                <a:lnTo>
                  <a:pt x="10877262" y="3635922"/>
                </a:lnTo>
                <a:lnTo>
                  <a:pt x="11347735" y="4106396"/>
                </a:lnTo>
                <a:lnTo>
                  <a:pt x="11817249" y="3636882"/>
                </a:lnTo>
                <a:lnTo>
                  <a:pt x="11817249" y="3577472"/>
                </a:lnTo>
                <a:close/>
                <a:moveTo>
                  <a:pt x="10297053" y="3107955"/>
                </a:moveTo>
                <a:lnTo>
                  <a:pt x="9826454" y="3578554"/>
                </a:lnTo>
                <a:lnTo>
                  <a:pt x="9826454" y="3635794"/>
                </a:lnTo>
                <a:lnTo>
                  <a:pt x="10297054" y="4106394"/>
                </a:lnTo>
                <a:lnTo>
                  <a:pt x="10766437" y="3637011"/>
                </a:lnTo>
                <a:lnTo>
                  <a:pt x="10766437" y="3577339"/>
                </a:lnTo>
                <a:close/>
                <a:moveTo>
                  <a:pt x="11817249" y="3027334"/>
                </a:moveTo>
                <a:lnTo>
                  <a:pt x="11928074" y="3027334"/>
                </a:lnTo>
                <a:lnTo>
                  <a:pt x="11928074" y="3138159"/>
                </a:lnTo>
                <a:lnTo>
                  <a:pt x="11817249" y="3138159"/>
                </a:lnTo>
                <a:close/>
                <a:moveTo>
                  <a:pt x="10766437" y="3027334"/>
                </a:moveTo>
                <a:lnTo>
                  <a:pt x="10877262" y="3027334"/>
                </a:lnTo>
                <a:lnTo>
                  <a:pt x="10877262" y="3138159"/>
                </a:lnTo>
                <a:lnTo>
                  <a:pt x="10766437" y="3138159"/>
                </a:lnTo>
                <a:close/>
                <a:moveTo>
                  <a:pt x="9715629" y="3027334"/>
                </a:moveTo>
                <a:lnTo>
                  <a:pt x="9826454" y="3027334"/>
                </a:lnTo>
                <a:lnTo>
                  <a:pt x="9826454" y="3138159"/>
                </a:lnTo>
                <a:lnTo>
                  <a:pt x="9715629" y="3138159"/>
                </a:lnTo>
                <a:close/>
                <a:moveTo>
                  <a:pt x="8664821" y="3027334"/>
                </a:moveTo>
                <a:lnTo>
                  <a:pt x="8775646" y="3027334"/>
                </a:lnTo>
                <a:lnTo>
                  <a:pt x="8775646" y="3138159"/>
                </a:lnTo>
                <a:lnTo>
                  <a:pt x="8664821" y="3138159"/>
                </a:lnTo>
                <a:close/>
                <a:moveTo>
                  <a:pt x="7614013" y="3027334"/>
                </a:moveTo>
                <a:lnTo>
                  <a:pt x="7724838" y="3027334"/>
                </a:lnTo>
                <a:lnTo>
                  <a:pt x="7724838" y="3138159"/>
                </a:lnTo>
                <a:lnTo>
                  <a:pt x="7614013" y="3138159"/>
                </a:lnTo>
                <a:close/>
                <a:moveTo>
                  <a:pt x="6563205" y="3027334"/>
                </a:moveTo>
                <a:lnTo>
                  <a:pt x="6674030" y="3027334"/>
                </a:lnTo>
                <a:lnTo>
                  <a:pt x="6674030" y="3138159"/>
                </a:lnTo>
                <a:lnTo>
                  <a:pt x="6563205" y="3138159"/>
                </a:lnTo>
                <a:close/>
                <a:moveTo>
                  <a:pt x="5512400" y="3027334"/>
                </a:moveTo>
                <a:lnTo>
                  <a:pt x="5623225" y="3027334"/>
                </a:lnTo>
                <a:lnTo>
                  <a:pt x="5623225" y="3138159"/>
                </a:lnTo>
                <a:lnTo>
                  <a:pt x="5512400" y="3138159"/>
                </a:lnTo>
                <a:close/>
                <a:moveTo>
                  <a:pt x="4461592" y="3027334"/>
                </a:moveTo>
                <a:lnTo>
                  <a:pt x="4572417" y="3027334"/>
                </a:lnTo>
                <a:lnTo>
                  <a:pt x="4572417" y="3138159"/>
                </a:lnTo>
                <a:lnTo>
                  <a:pt x="4461592" y="3138159"/>
                </a:lnTo>
                <a:close/>
                <a:moveTo>
                  <a:pt x="3410790" y="3027334"/>
                </a:moveTo>
                <a:lnTo>
                  <a:pt x="3521616" y="3027334"/>
                </a:lnTo>
                <a:lnTo>
                  <a:pt x="3521616" y="3138159"/>
                </a:lnTo>
                <a:lnTo>
                  <a:pt x="3410790" y="3138159"/>
                </a:lnTo>
                <a:close/>
                <a:moveTo>
                  <a:pt x="2359982" y="3027334"/>
                </a:moveTo>
                <a:lnTo>
                  <a:pt x="2470807" y="3027334"/>
                </a:lnTo>
                <a:lnTo>
                  <a:pt x="2470807" y="3138159"/>
                </a:lnTo>
                <a:lnTo>
                  <a:pt x="2359982" y="3138159"/>
                </a:lnTo>
                <a:close/>
                <a:moveTo>
                  <a:pt x="1309173" y="3027334"/>
                </a:moveTo>
                <a:lnTo>
                  <a:pt x="1419997" y="3027334"/>
                </a:lnTo>
                <a:lnTo>
                  <a:pt x="1419997" y="3138159"/>
                </a:lnTo>
                <a:lnTo>
                  <a:pt x="1309173" y="3138159"/>
                </a:lnTo>
                <a:close/>
                <a:moveTo>
                  <a:pt x="258365" y="3027334"/>
                </a:moveTo>
                <a:lnTo>
                  <a:pt x="369190" y="3027334"/>
                </a:lnTo>
                <a:lnTo>
                  <a:pt x="369190" y="3138159"/>
                </a:lnTo>
                <a:lnTo>
                  <a:pt x="258365" y="3138159"/>
                </a:lnTo>
                <a:close/>
                <a:moveTo>
                  <a:pt x="10794114" y="2610895"/>
                </a:moveTo>
                <a:lnTo>
                  <a:pt x="10323174" y="3081834"/>
                </a:lnTo>
                <a:lnTo>
                  <a:pt x="10792548" y="3551209"/>
                </a:lnTo>
                <a:lnTo>
                  <a:pt x="10852239" y="3551209"/>
                </a:lnTo>
                <a:lnTo>
                  <a:pt x="11321612" y="3081835"/>
                </a:lnTo>
                <a:lnTo>
                  <a:pt x="10850672" y="2610895"/>
                </a:lnTo>
                <a:close/>
                <a:moveTo>
                  <a:pt x="9743434" y="2610895"/>
                </a:moveTo>
                <a:lnTo>
                  <a:pt x="9272494" y="3081834"/>
                </a:lnTo>
                <a:lnTo>
                  <a:pt x="9741869" y="3551209"/>
                </a:lnTo>
                <a:lnTo>
                  <a:pt x="9801555" y="3551209"/>
                </a:lnTo>
                <a:lnTo>
                  <a:pt x="10270931" y="3081833"/>
                </a:lnTo>
                <a:lnTo>
                  <a:pt x="9799992" y="2610895"/>
                </a:lnTo>
                <a:close/>
                <a:moveTo>
                  <a:pt x="8692754" y="2610895"/>
                </a:moveTo>
                <a:lnTo>
                  <a:pt x="8221811" y="3081837"/>
                </a:lnTo>
                <a:lnTo>
                  <a:pt x="8691183" y="3551209"/>
                </a:lnTo>
                <a:lnTo>
                  <a:pt x="8750876" y="3551209"/>
                </a:lnTo>
                <a:lnTo>
                  <a:pt x="9220250" y="3081835"/>
                </a:lnTo>
                <a:lnTo>
                  <a:pt x="8749310" y="2610895"/>
                </a:lnTo>
                <a:close/>
                <a:moveTo>
                  <a:pt x="7642070" y="2610895"/>
                </a:moveTo>
                <a:lnTo>
                  <a:pt x="7171131" y="3081835"/>
                </a:lnTo>
                <a:lnTo>
                  <a:pt x="7640505" y="3551209"/>
                </a:lnTo>
                <a:lnTo>
                  <a:pt x="7700194" y="3551209"/>
                </a:lnTo>
                <a:lnTo>
                  <a:pt x="8169567" y="3081836"/>
                </a:lnTo>
                <a:lnTo>
                  <a:pt x="7698625" y="2610895"/>
                </a:lnTo>
                <a:close/>
                <a:moveTo>
                  <a:pt x="6591389" y="2610895"/>
                </a:moveTo>
                <a:lnTo>
                  <a:pt x="6120448" y="3081836"/>
                </a:lnTo>
                <a:lnTo>
                  <a:pt x="6589820" y="3551209"/>
                </a:lnTo>
                <a:lnTo>
                  <a:pt x="6649514" y="3551209"/>
                </a:lnTo>
                <a:lnTo>
                  <a:pt x="7118887" y="3081836"/>
                </a:lnTo>
                <a:lnTo>
                  <a:pt x="6647947" y="2610895"/>
                </a:lnTo>
                <a:close/>
                <a:moveTo>
                  <a:pt x="5540722" y="2610895"/>
                </a:moveTo>
                <a:lnTo>
                  <a:pt x="5069790" y="3081837"/>
                </a:lnTo>
                <a:lnTo>
                  <a:pt x="5539152" y="3551209"/>
                </a:lnTo>
                <a:lnTo>
                  <a:pt x="5598843" y="3551209"/>
                </a:lnTo>
                <a:lnTo>
                  <a:pt x="6068204" y="3081836"/>
                </a:lnTo>
                <a:lnTo>
                  <a:pt x="5597274" y="2610895"/>
                </a:lnTo>
                <a:close/>
                <a:moveTo>
                  <a:pt x="4490039" y="2610895"/>
                </a:moveTo>
                <a:lnTo>
                  <a:pt x="4019108" y="3081837"/>
                </a:lnTo>
                <a:lnTo>
                  <a:pt x="4488467" y="3551209"/>
                </a:lnTo>
                <a:lnTo>
                  <a:pt x="4548162" y="3551209"/>
                </a:lnTo>
                <a:lnTo>
                  <a:pt x="5017539" y="3081837"/>
                </a:lnTo>
                <a:lnTo>
                  <a:pt x="4546591" y="2610895"/>
                </a:lnTo>
                <a:close/>
                <a:moveTo>
                  <a:pt x="3439377" y="2610895"/>
                </a:moveTo>
                <a:lnTo>
                  <a:pt x="2968431" y="3081838"/>
                </a:lnTo>
                <a:lnTo>
                  <a:pt x="3437805" y="3551209"/>
                </a:lnTo>
                <a:lnTo>
                  <a:pt x="3497502" y="3551209"/>
                </a:lnTo>
                <a:lnTo>
                  <a:pt x="3966864" y="3081837"/>
                </a:lnTo>
                <a:lnTo>
                  <a:pt x="3495931" y="2610895"/>
                </a:lnTo>
                <a:close/>
                <a:moveTo>
                  <a:pt x="2388695" y="2610895"/>
                </a:moveTo>
                <a:lnTo>
                  <a:pt x="1917746" y="3081837"/>
                </a:lnTo>
                <a:lnTo>
                  <a:pt x="2387125" y="3551209"/>
                </a:lnTo>
                <a:lnTo>
                  <a:pt x="2446819" y="3551209"/>
                </a:lnTo>
                <a:lnTo>
                  <a:pt x="2916188" y="3081838"/>
                </a:lnTo>
                <a:lnTo>
                  <a:pt x="2445246" y="2610895"/>
                </a:lnTo>
                <a:close/>
                <a:moveTo>
                  <a:pt x="1338007" y="2610895"/>
                </a:moveTo>
                <a:lnTo>
                  <a:pt x="867066" y="3081838"/>
                </a:lnTo>
                <a:lnTo>
                  <a:pt x="1336436" y="3551209"/>
                </a:lnTo>
                <a:lnTo>
                  <a:pt x="1396132" y="3551209"/>
                </a:lnTo>
                <a:lnTo>
                  <a:pt x="1865502" y="3081837"/>
                </a:lnTo>
                <a:lnTo>
                  <a:pt x="1394561" y="2610895"/>
                </a:lnTo>
                <a:close/>
                <a:moveTo>
                  <a:pt x="11291841" y="2500070"/>
                </a:moveTo>
                <a:lnTo>
                  <a:pt x="11402666" y="2500070"/>
                </a:lnTo>
                <a:lnTo>
                  <a:pt x="11402666" y="2610895"/>
                </a:lnTo>
                <a:lnTo>
                  <a:pt x="11291841" y="2610895"/>
                </a:lnTo>
                <a:close/>
                <a:moveTo>
                  <a:pt x="10241033" y="2500070"/>
                </a:moveTo>
                <a:lnTo>
                  <a:pt x="10351858" y="2500070"/>
                </a:lnTo>
                <a:lnTo>
                  <a:pt x="10351858" y="2610895"/>
                </a:lnTo>
                <a:lnTo>
                  <a:pt x="10241033" y="2610895"/>
                </a:lnTo>
                <a:close/>
                <a:moveTo>
                  <a:pt x="9190225" y="2500070"/>
                </a:moveTo>
                <a:lnTo>
                  <a:pt x="9301050" y="2500070"/>
                </a:lnTo>
                <a:lnTo>
                  <a:pt x="9301050" y="2610895"/>
                </a:lnTo>
                <a:lnTo>
                  <a:pt x="9190225" y="2610895"/>
                </a:lnTo>
                <a:close/>
                <a:moveTo>
                  <a:pt x="8139417" y="2500070"/>
                </a:moveTo>
                <a:lnTo>
                  <a:pt x="8250242" y="2500070"/>
                </a:lnTo>
                <a:lnTo>
                  <a:pt x="8250242" y="2610895"/>
                </a:lnTo>
                <a:lnTo>
                  <a:pt x="8139417" y="2610895"/>
                </a:lnTo>
                <a:close/>
                <a:moveTo>
                  <a:pt x="7088609" y="2500070"/>
                </a:moveTo>
                <a:lnTo>
                  <a:pt x="7199434" y="2500070"/>
                </a:lnTo>
                <a:lnTo>
                  <a:pt x="7199434" y="2610895"/>
                </a:lnTo>
                <a:lnTo>
                  <a:pt x="7088609" y="2610895"/>
                </a:lnTo>
                <a:close/>
                <a:moveTo>
                  <a:pt x="6037801" y="2500070"/>
                </a:moveTo>
                <a:lnTo>
                  <a:pt x="6148626" y="2500070"/>
                </a:lnTo>
                <a:lnTo>
                  <a:pt x="6148626" y="2610895"/>
                </a:lnTo>
                <a:lnTo>
                  <a:pt x="6037801" y="2610895"/>
                </a:lnTo>
                <a:close/>
                <a:moveTo>
                  <a:pt x="4987000" y="2500070"/>
                </a:moveTo>
                <a:lnTo>
                  <a:pt x="5097829" y="2500070"/>
                </a:lnTo>
                <a:lnTo>
                  <a:pt x="5097829" y="2610895"/>
                </a:lnTo>
                <a:lnTo>
                  <a:pt x="4987000" y="2610895"/>
                </a:lnTo>
                <a:close/>
                <a:moveTo>
                  <a:pt x="3936200" y="2500070"/>
                </a:moveTo>
                <a:lnTo>
                  <a:pt x="4047024" y="2500070"/>
                </a:lnTo>
                <a:lnTo>
                  <a:pt x="4047024" y="2610895"/>
                </a:lnTo>
                <a:lnTo>
                  <a:pt x="3936200" y="2610895"/>
                </a:lnTo>
                <a:close/>
                <a:moveTo>
                  <a:pt x="2885393" y="2500070"/>
                </a:moveTo>
                <a:lnTo>
                  <a:pt x="2996218" y="2500070"/>
                </a:lnTo>
                <a:lnTo>
                  <a:pt x="2996218" y="2610895"/>
                </a:lnTo>
                <a:lnTo>
                  <a:pt x="2885393" y="2610895"/>
                </a:lnTo>
                <a:close/>
                <a:moveTo>
                  <a:pt x="1834583" y="2500070"/>
                </a:moveTo>
                <a:lnTo>
                  <a:pt x="1945408" y="2500070"/>
                </a:lnTo>
                <a:lnTo>
                  <a:pt x="1945408" y="2610895"/>
                </a:lnTo>
                <a:lnTo>
                  <a:pt x="1834583" y="2610895"/>
                </a:lnTo>
                <a:close/>
                <a:moveTo>
                  <a:pt x="783777" y="2500070"/>
                </a:moveTo>
                <a:lnTo>
                  <a:pt x="894602" y="2500070"/>
                </a:lnTo>
                <a:lnTo>
                  <a:pt x="894602" y="2610895"/>
                </a:lnTo>
                <a:lnTo>
                  <a:pt x="783777" y="2610895"/>
                </a:lnTo>
                <a:close/>
                <a:moveTo>
                  <a:pt x="1891623" y="2057291"/>
                </a:moveTo>
                <a:lnTo>
                  <a:pt x="1420005" y="2528898"/>
                </a:lnTo>
                <a:lnTo>
                  <a:pt x="1420005" y="2584095"/>
                </a:lnTo>
                <a:lnTo>
                  <a:pt x="1891624" y="3055715"/>
                </a:lnTo>
                <a:lnTo>
                  <a:pt x="2359991" y="2587356"/>
                </a:lnTo>
                <a:lnTo>
                  <a:pt x="2359991" y="2525640"/>
                </a:lnTo>
                <a:close/>
                <a:moveTo>
                  <a:pt x="2942310" y="2057291"/>
                </a:moveTo>
                <a:lnTo>
                  <a:pt x="2470816" y="2528774"/>
                </a:lnTo>
                <a:lnTo>
                  <a:pt x="2470816" y="2584221"/>
                </a:lnTo>
                <a:lnTo>
                  <a:pt x="2942310" y="3055716"/>
                </a:lnTo>
                <a:lnTo>
                  <a:pt x="3410799" y="2587229"/>
                </a:lnTo>
                <a:lnTo>
                  <a:pt x="3410799" y="2525765"/>
                </a:lnTo>
                <a:close/>
                <a:moveTo>
                  <a:pt x="3992986" y="2057290"/>
                </a:moveTo>
                <a:lnTo>
                  <a:pt x="3521627" y="2528649"/>
                </a:lnTo>
                <a:lnTo>
                  <a:pt x="3521627" y="2584345"/>
                </a:lnTo>
                <a:lnTo>
                  <a:pt x="3992986" y="3055715"/>
                </a:lnTo>
                <a:lnTo>
                  <a:pt x="4461596" y="2587094"/>
                </a:lnTo>
                <a:lnTo>
                  <a:pt x="4461596" y="2525899"/>
                </a:lnTo>
                <a:close/>
                <a:moveTo>
                  <a:pt x="840944" y="2057289"/>
                </a:moveTo>
                <a:lnTo>
                  <a:pt x="369198" y="2529024"/>
                </a:lnTo>
                <a:lnTo>
                  <a:pt x="369198" y="2583969"/>
                </a:lnTo>
                <a:lnTo>
                  <a:pt x="840944" y="3055716"/>
                </a:lnTo>
                <a:lnTo>
                  <a:pt x="1309180" y="2587479"/>
                </a:lnTo>
                <a:lnTo>
                  <a:pt x="1309180" y="2525514"/>
                </a:lnTo>
                <a:close/>
                <a:moveTo>
                  <a:pt x="7145007" y="2057289"/>
                </a:moveTo>
                <a:lnTo>
                  <a:pt x="6674030" y="2528255"/>
                </a:lnTo>
                <a:lnTo>
                  <a:pt x="6674030" y="2584733"/>
                </a:lnTo>
                <a:lnTo>
                  <a:pt x="7145010" y="3055713"/>
                </a:lnTo>
                <a:lnTo>
                  <a:pt x="7614013" y="2586710"/>
                </a:lnTo>
                <a:lnTo>
                  <a:pt x="7614013" y="2526283"/>
                </a:lnTo>
                <a:close/>
                <a:moveTo>
                  <a:pt x="5043664" y="2057289"/>
                </a:moveTo>
                <a:lnTo>
                  <a:pt x="4572421" y="2528513"/>
                </a:lnTo>
                <a:lnTo>
                  <a:pt x="4572421" y="2584480"/>
                </a:lnTo>
                <a:lnTo>
                  <a:pt x="5043664" y="3055715"/>
                </a:lnTo>
                <a:lnTo>
                  <a:pt x="5512404" y="2586968"/>
                </a:lnTo>
                <a:lnTo>
                  <a:pt x="5512404" y="2526024"/>
                </a:lnTo>
                <a:close/>
                <a:moveTo>
                  <a:pt x="10297053" y="2057288"/>
                </a:moveTo>
                <a:lnTo>
                  <a:pt x="9826454" y="2527875"/>
                </a:lnTo>
                <a:lnTo>
                  <a:pt x="9826454" y="2585115"/>
                </a:lnTo>
                <a:lnTo>
                  <a:pt x="10297052" y="3055713"/>
                </a:lnTo>
                <a:lnTo>
                  <a:pt x="10766437" y="2586328"/>
                </a:lnTo>
                <a:lnTo>
                  <a:pt x="10766437" y="2526660"/>
                </a:lnTo>
                <a:close/>
                <a:moveTo>
                  <a:pt x="9246373" y="2057288"/>
                </a:moveTo>
                <a:lnTo>
                  <a:pt x="8775646" y="2528002"/>
                </a:lnTo>
                <a:lnTo>
                  <a:pt x="8775646" y="2584986"/>
                </a:lnTo>
                <a:lnTo>
                  <a:pt x="9246373" y="3055713"/>
                </a:lnTo>
                <a:lnTo>
                  <a:pt x="9715629" y="2586457"/>
                </a:lnTo>
                <a:lnTo>
                  <a:pt x="9715629" y="2526532"/>
                </a:lnTo>
                <a:close/>
                <a:moveTo>
                  <a:pt x="8195690" y="2057288"/>
                </a:moveTo>
                <a:lnTo>
                  <a:pt x="7724838" y="2528128"/>
                </a:lnTo>
                <a:lnTo>
                  <a:pt x="7724838" y="2584864"/>
                </a:lnTo>
                <a:lnTo>
                  <a:pt x="8195689" y="3055714"/>
                </a:lnTo>
                <a:lnTo>
                  <a:pt x="8664821" y="2586582"/>
                </a:lnTo>
                <a:lnTo>
                  <a:pt x="8664821" y="2526406"/>
                </a:lnTo>
                <a:close/>
                <a:moveTo>
                  <a:pt x="6094328" y="2057287"/>
                </a:moveTo>
                <a:lnTo>
                  <a:pt x="5623228" y="2528386"/>
                </a:lnTo>
                <a:lnTo>
                  <a:pt x="5623228" y="2584606"/>
                </a:lnTo>
                <a:lnTo>
                  <a:pt x="6094325" y="3055714"/>
                </a:lnTo>
                <a:lnTo>
                  <a:pt x="6563205" y="2586835"/>
                </a:lnTo>
                <a:lnTo>
                  <a:pt x="6563205" y="2526153"/>
                </a:lnTo>
                <a:close/>
                <a:moveTo>
                  <a:pt x="11347736" y="2057286"/>
                </a:moveTo>
                <a:lnTo>
                  <a:pt x="10877262" y="2527747"/>
                </a:lnTo>
                <a:lnTo>
                  <a:pt x="10877262" y="2585241"/>
                </a:lnTo>
                <a:lnTo>
                  <a:pt x="11347734" y="3055713"/>
                </a:lnTo>
                <a:lnTo>
                  <a:pt x="11817249" y="2586199"/>
                </a:lnTo>
                <a:lnTo>
                  <a:pt x="11817249" y="2526787"/>
                </a:lnTo>
                <a:close/>
                <a:moveTo>
                  <a:pt x="258363" y="1973449"/>
                </a:moveTo>
                <a:lnTo>
                  <a:pt x="369188" y="1973449"/>
                </a:lnTo>
                <a:lnTo>
                  <a:pt x="369188" y="2084274"/>
                </a:lnTo>
                <a:lnTo>
                  <a:pt x="258363" y="2084274"/>
                </a:lnTo>
                <a:close/>
                <a:moveTo>
                  <a:pt x="2359980" y="1973449"/>
                </a:moveTo>
                <a:lnTo>
                  <a:pt x="2470805" y="1973449"/>
                </a:lnTo>
                <a:lnTo>
                  <a:pt x="2470805" y="2084274"/>
                </a:lnTo>
                <a:lnTo>
                  <a:pt x="2359980" y="2084274"/>
                </a:lnTo>
                <a:close/>
                <a:moveTo>
                  <a:pt x="1309171" y="1973449"/>
                </a:moveTo>
                <a:lnTo>
                  <a:pt x="1419995" y="1973449"/>
                </a:lnTo>
                <a:lnTo>
                  <a:pt x="1419995" y="2084274"/>
                </a:lnTo>
                <a:lnTo>
                  <a:pt x="1309171" y="2084274"/>
                </a:lnTo>
                <a:close/>
                <a:moveTo>
                  <a:pt x="4461591" y="1973448"/>
                </a:moveTo>
                <a:lnTo>
                  <a:pt x="4572416" y="1973448"/>
                </a:lnTo>
                <a:lnTo>
                  <a:pt x="4572416" y="2084273"/>
                </a:lnTo>
                <a:lnTo>
                  <a:pt x="4461591" y="2084273"/>
                </a:lnTo>
                <a:close/>
                <a:moveTo>
                  <a:pt x="3410788" y="1973448"/>
                </a:moveTo>
                <a:lnTo>
                  <a:pt x="3521614" y="1973448"/>
                </a:lnTo>
                <a:lnTo>
                  <a:pt x="3521614" y="2084273"/>
                </a:lnTo>
                <a:lnTo>
                  <a:pt x="3410788" y="2084273"/>
                </a:lnTo>
                <a:close/>
                <a:moveTo>
                  <a:pt x="6563205" y="1973448"/>
                </a:moveTo>
                <a:lnTo>
                  <a:pt x="6674030" y="1973448"/>
                </a:lnTo>
                <a:lnTo>
                  <a:pt x="6674030" y="2084273"/>
                </a:lnTo>
                <a:lnTo>
                  <a:pt x="6563205" y="2084273"/>
                </a:lnTo>
                <a:close/>
                <a:moveTo>
                  <a:pt x="5512399" y="1973448"/>
                </a:moveTo>
                <a:lnTo>
                  <a:pt x="5623224" y="1973448"/>
                </a:lnTo>
                <a:lnTo>
                  <a:pt x="5623224" y="2084273"/>
                </a:lnTo>
                <a:lnTo>
                  <a:pt x="5512399" y="2084273"/>
                </a:lnTo>
                <a:close/>
                <a:moveTo>
                  <a:pt x="7614013" y="1973448"/>
                </a:moveTo>
                <a:lnTo>
                  <a:pt x="7724838" y="1973448"/>
                </a:lnTo>
                <a:lnTo>
                  <a:pt x="7724838" y="2084273"/>
                </a:lnTo>
                <a:lnTo>
                  <a:pt x="7614013" y="2084273"/>
                </a:lnTo>
                <a:close/>
                <a:moveTo>
                  <a:pt x="9715629" y="1973448"/>
                </a:moveTo>
                <a:lnTo>
                  <a:pt x="9826454" y="1973448"/>
                </a:lnTo>
                <a:lnTo>
                  <a:pt x="9826454" y="2084273"/>
                </a:lnTo>
                <a:lnTo>
                  <a:pt x="9715629" y="2084273"/>
                </a:lnTo>
                <a:close/>
                <a:moveTo>
                  <a:pt x="8664821" y="1973448"/>
                </a:moveTo>
                <a:lnTo>
                  <a:pt x="8775646" y="1973448"/>
                </a:lnTo>
                <a:lnTo>
                  <a:pt x="8775646" y="2084273"/>
                </a:lnTo>
                <a:lnTo>
                  <a:pt x="8664821" y="2084273"/>
                </a:lnTo>
                <a:close/>
                <a:moveTo>
                  <a:pt x="11817249" y="1973448"/>
                </a:moveTo>
                <a:lnTo>
                  <a:pt x="11928074" y="1973448"/>
                </a:lnTo>
                <a:lnTo>
                  <a:pt x="11928074" y="2084273"/>
                </a:lnTo>
                <a:lnTo>
                  <a:pt x="11817249" y="2084273"/>
                </a:lnTo>
                <a:close/>
                <a:moveTo>
                  <a:pt x="10766437" y="1973448"/>
                </a:moveTo>
                <a:lnTo>
                  <a:pt x="10877262" y="1973448"/>
                </a:lnTo>
                <a:lnTo>
                  <a:pt x="10877262" y="2084273"/>
                </a:lnTo>
                <a:lnTo>
                  <a:pt x="10766437" y="2084273"/>
                </a:lnTo>
                <a:close/>
                <a:moveTo>
                  <a:pt x="3441643" y="1557959"/>
                </a:moveTo>
                <a:lnTo>
                  <a:pt x="2968431" y="2031169"/>
                </a:lnTo>
                <a:lnTo>
                  <a:pt x="3437348" y="2500070"/>
                </a:lnTo>
                <a:lnTo>
                  <a:pt x="3497959" y="2500070"/>
                </a:lnTo>
                <a:lnTo>
                  <a:pt x="3966865" y="2031168"/>
                </a:lnTo>
                <a:lnTo>
                  <a:pt x="3493665" y="1557959"/>
                </a:lnTo>
                <a:close/>
                <a:moveTo>
                  <a:pt x="2390961" y="1557959"/>
                </a:moveTo>
                <a:lnTo>
                  <a:pt x="1917745" y="2031169"/>
                </a:lnTo>
                <a:lnTo>
                  <a:pt x="2386665" y="2500070"/>
                </a:lnTo>
                <a:lnTo>
                  <a:pt x="2447277" y="2500070"/>
                </a:lnTo>
                <a:lnTo>
                  <a:pt x="2916189" y="2031169"/>
                </a:lnTo>
                <a:lnTo>
                  <a:pt x="2442980" y="1557959"/>
                </a:lnTo>
                <a:close/>
                <a:moveTo>
                  <a:pt x="1340273" y="1557959"/>
                </a:moveTo>
                <a:lnTo>
                  <a:pt x="867066" y="2031167"/>
                </a:lnTo>
                <a:lnTo>
                  <a:pt x="1335980" y="2500070"/>
                </a:lnTo>
                <a:lnTo>
                  <a:pt x="1396589" y="2500070"/>
                </a:lnTo>
                <a:lnTo>
                  <a:pt x="1865501" y="2031169"/>
                </a:lnTo>
                <a:lnTo>
                  <a:pt x="1392293" y="1557959"/>
                </a:lnTo>
                <a:close/>
                <a:moveTo>
                  <a:pt x="5542986" y="1557958"/>
                </a:moveTo>
                <a:lnTo>
                  <a:pt x="5069790" y="2031167"/>
                </a:lnTo>
                <a:lnTo>
                  <a:pt x="5538694" y="2500070"/>
                </a:lnTo>
                <a:lnTo>
                  <a:pt x="5599302" y="2500070"/>
                </a:lnTo>
                <a:lnTo>
                  <a:pt x="6068206" y="2031166"/>
                </a:lnTo>
                <a:lnTo>
                  <a:pt x="5595011" y="1557958"/>
                </a:lnTo>
                <a:close/>
                <a:moveTo>
                  <a:pt x="4492305" y="1557958"/>
                </a:moveTo>
                <a:lnTo>
                  <a:pt x="4019109" y="2031168"/>
                </a:lnTo>
                <a:lnTo>
                  <a:pt x="4488010" y="2500070"/>
                </a:lnTo>
                <a:lnTo>
                  <a:pt x="4548620" y="2500070"/>
                </a:lnTo>
                <a:lnTo>
                  <a:pt x="5017539" y="2031167"/>
                </a:lnTo>
                <a:lnTo>
                  <a:pt x="4544326" y="1557958"/>
                </a:lnTo>
                <a:close/>
                <a:moveTo>
                  <a:pt x="7644337" y="1557958"/>
                </a:moveTo>
                <a:lnTo>
                  <a:pt x="7171129" y="2031167"/>
                </a:lnTo>
                <a:lnTo>
                  <a:pt x="7640044" y="2500070"/>
                </a:lnTo>
                <a:lnTo>
                  <a:pt x="7700653" y="2500070"/>
                </a:lnTo>
                <a:lnTo>
                  <a:pt x="8169569" y="2031167"/>
                </a:lnTo>
                <a:lnTo>
                  <a:pt x="7696361" y="1557958"/>
                </a:lnTo>
                <a:close/>
                <a:moveTo>
                  <a:pt x="6593656" y="1557958"/>
                </a:moveTo>
                <a:lnTo>
                  <a:pt x="6120450" y="2031165"/>
                </a:lnTo>
                <a:lnTo>
                  <a:pt x="6589366" y="2500070"/>
                </a:lnTo>
                <a:lnTo>
                  <a:pt x="6649970" y="2500070"/>
                </a:lnTo>
                <a:lnTo>
                  <a:pt x="7118885" y="2031167"/>
                </a:lnTo>
                <a:lnTo>
                  <a:pt x="6645676" y="1557958"/>
                </a:lnTo>
                <a:close/>
                <a:moveTo>
                  <a:pt x="9745703" y="1557958"/>
                </a:moveTo>
                <a:lnTo>
                  <a:pt x="9272494" y="2031167"/>
                </a:lnTo>
                <a:lnTo>
                  <a:pt x="9741408" y="2500070"/>
                </a:lnTo>
                <a:lnTo>
                  <a:pt x="9802016" y="2500070"/>
                </a:lnTo>
                <a:lnTo>
                  <a:pt x="10270931" y="2031167"/>
                </a:lnTo>
                <a:lnTo>
                  <a:pt x="9797723" y="1557958"/>
                </a:lnTo>
                <a:close/>
                <a:moveTo>
                  <a:pt x="8695019" y="1557958"/>
                </a:moveTo>
                <a:lnTo>
                  <a:pt x="8221812" y="2031166"/>
                </a:lnTo>
                <a:lnTo>
                  <a:pt x="8690730" y="2500070"/>
                </a:lnTo>
                <a:lnTo>
                  <a:pt x="8751334" y="2500070"/>
                </a:lnTo>
                <a:lnTo>
                  <a:pt x="9220250" y="2031166"/>
                </a:lnTo>
                <a:lnTo>
                  <a:pt x="8747043" y="1557958"/>
                </a:lnTo>
                <a:close/>
                <a:moveTo>
                  <a:pt x="10796383" y="1557958"/>
                </a:moveTo>
                <a:lnTo>
                  <a:pt x="10323175" y="2031166"/>
                </a:lnTo>
                <a:lnTo>
                  <a:pt x="10792091" y="2500070"/>
                </a:lnTo>
                <a:lnTo>
                  <a:pt x="10852696" y="2500070"/>
                </a:lnTo>
                <a:lnTo>
                  <a:pt x="11321614" y="2031164"/>
                </a:lnTo>
                <a:lnTo>
                  <a:pt x="10848409" y="1557958"/>
                </a:lnTo>
                <a:close/>
                <a:moveTo>
                  <a:pt x="783781" y="1447135"/>
                </a:moveTo>
                <a:lnTo>
                  <a:pt x="894606" y="1447135"/>
                </a:lnTo>
                <a:lnTo>
                  <a:pt x="894606" y="1557959"/>
                </a:lnTo>
                <a:lnTo>
                  <a:pt x="783781" y="1557959"/>
                </a:lnTo>
                <a:close/>
                <a:moveTo>
                  <a:pt x="1834586" y="1447134"/>
                </a:moveTo>
                <a:lnTo>
                  <a:pt x="1945411" y="1447134"/>
                </a:lnTo>
                <a:lnTo>
                  <a:pt x="1945411" y="1557959"/>
                </a:lnTo>
                <a:lnTo>
                  <a:pt x="1834586" y="1557959"/>
                </a:lnTo>
                <a:close/>
                <a:moveTo>
                  <a:pt x="4987002" y="1447134"/>
                </a:moveTo>
                <a:lnTo>
                  <a:pt x="5097832" y="1447134"/>
                </a:lnTo>
                <a:lnTo>
                  <a:pt x="5097832" y="1557958"/>
                </a:lnTo>
                <a:lnTo>
                  <a:pt x="4987002" y="1557958"/>
                </a:lnTo>
                <a:close/>
                <a:moveTo>
                  <a:pt x="3936204" y="1447134"/>
                </a:moveTo>
                <a:lnTo>
                  <a:pt x="4047028" y="1447134"/>
                </a:lnTo>
                <a:lnTo>
                  <a:pt x="4047028" y="1557959"/>
                </a:lnTo>
                <a:lnTo>
                  <a:pt x="3936204" y="1557959"/>
                </a:lnTo>
                <a:close/>
                <a:moveTo>
                  <a:pt x="2885398" y="1447134"/>
                </a:moveTo>
                <a:lnTo>
                  <a:pt x="2996224" y="1447134"/>
                </a:lnTo>
                <a:lnTo>
                  <a:pt x="2996224" y="1557959"/>
                </a:lnTo>
                <a:lnTo>
                  <a:pt x="2885398" y="1557959"/>
                </a:lnTo>
                <a:close/>
                <a:moveTo>
                  <a:pt x="6037801" y="1447133"/>
                </a:moveTo>
                <a:lnTo>
                  <a:pt x="6148626" y="1447133"/>
                </a:lnTo>
                <a:lnTo>
                  <a:pt x="6148626" y="1557958"/>
                </a:lnTo>
                <a:lnTo>
                  <a:pt x="6037801" y="1557958"/>
                </a:lnTo>
                <a:close/>
                <a:moveTo>
                  <a:pt x="9190225" y="1447133"/>
                </a:moveTo>
                <a:lnTo>
                  <a:pt x="9301050" y="1447133"/>
                </a:lnTo>
                <a:lnTo>
                  <a:pt x="9301050" y="1557958"/>
                </a:lnTo>
                <a:lnTo>
                  <a:pt x="9190225" y="1557958"/>
                </a:lnTo>
                <a:close/>
                <a:moveTo>
                  <a:pt x="8139417" y="1447133"/>
                </a:moveTo>
                <a:lnTo>
                  <a:pt x="8250242" y="1447133"/>
                </a:lnTo>
                <a:lnTo>
                  <a:pt x="8250242" y="1557958"/>
                </a:lnTo>
                <a:lnTo>
                  <a:pt x="8139417" y="1557958"/>
                </a:lnTo>
                <a:close/>
                <a:moveTo>
                  <a:pt x="7088609" y="1447133"/>
                </a:moveTo>
                <a:lnTo>
                  <a:pt x="7199434" y="1447133"/>
                </a:lnTo>
                <a:lnTo>
                  <a:pt x="7199434" y="1557958"/>
                </a:lnTo>
                <a:lnTo>
                  <a:pt x="7088609" y="1557958"/>
                </a:lnTo>
                <a:close/>
                <a:moveTo>
                  <a:pt x="10241033" y="1447133"/>
                </a:moveTo>
                <a:lnTo>
                  <a:pt x="10351858" y="1447133"/>
                </a:lnTo>
                <a:lnTo>
                  <a:pt x="10351858" y="1557957"/>
                </a:lnTo>
                <a:lnTo>
                  <a:pt x="10241033" y="1557957"/>
                </a:lnTo>
                <a:close/>
                <a:moveTo>
                  <a:pt x="11291841" y="1447133"/>
                </a:moveTo>
                <a:lnTo>
                  <a:pt x="11402666" y="1447133"/>
                </a:lnTo>
                <a:lnTo>
                  <a:pt x="11402666" y="1557957"/>
                </a:lnTo>
                <a:lnTo>
                  <a:pt x="11291841" y="1557957"/>
                </a:lnTo>
                <a:close/>
                <a:moveTo>
                  <a:pt x="2942310" y="1006607"/>
                </a:moveTo>
                <a:lnTo>
                  <a:pt x="2470820" y="1478100"/>
                </a:lnTo>
                <a:lnTo>
                  <a:pt x="2470820" y="1533556"/>
                </a:lnTo>
                <a:lnTo>
                  <a:pt x="2942310" y="2005047"/>
                </a:lnTo>
                <a:lnTo>
                  <a:pt x="3410804" y="1536556"/>
                </a:lnTo>
                <a:lnTo>
                  <a:pt x="3410804" y="1475099"/>
                </a:lnTo>
                <a:close/>
                <a:moveTo>
                  <a:pt x="1891623" y="1006607"/>
                </a:moveTo>
                <a:lnTo>
                  <a:pt x="1420008" y="1478224"/>
                </a:lnTo>
                <a:lnTo>
                  <a:pt x="1420008" y="1533431"/>
                </a:lnTo>
                <a:lnTo>
                  <a:pt x="1891623" y="2005047"/>
                </a:lnTo>
                <a:lnTo>
                  <a:pt x="2359996" y="1536681"/>
                </a:lnTo>
                <a:lnTo>
                  <a:pt x="2359996" y="1474975"/>
                </a:lnTo>
                <a:close/>
                <a:moveTo>
                  <a:pt x="840943" y="1006607"/>
                </a:moveTo>
                <a:lnTo>
                  <a:pt x="369202" y="1478351"/>
                </a:lnTo>
                <a:lnTo>
                  <a:pt x="369202" y="1533303"/>
                </a:lnTo>
                <a:lnTo>
                  <a:pt x="840944" y="2005046"/>
                </a:lnTo>
                <a:lnTo>
                  <a:pt x="1309184" y="1536806"/>
                </a:lnTo>
                <a:lnTo>
                  <a:pt x="1309184" y="1474850"/>
                </a:lnTo>
                <a:close/>
                <a:moveTo>
                  <a:pt x="3992987" y="1006606"/>
                </a:moveTo>
                <a:lnTo>
                  <a:pt x="3521631" y="1477974"/>
                </a:lnTo>
                <a:lnTo>
                  <a:pt x="3521631" y="1533680"/>
                </a:lnTo>
                <a:lnTo>
                  <a:pt x="3992986" y="2005046"/>
                </a:lnTo>
                <a:lnTo>
                  <a:pt x="4461598" y="1536423"/>
                </a:lnTo>
                <a:lnTo>
                  <a:pt x="4461598" y="1475230"/>
                </a:lnTo>
                <a:close/>
                <a:moveTo>
                  <a:pt x="6094326" y="1006605"/>
                </a:moveTo>
                <a:lnTo>
                  <a:pt x="5623230" y="1477714"/>
                </a:lnTo>
                <a:lnTo>
                  <a:pt x="5623230" y="1533934"/>
                </a:lnTo>
                <a:lnTo>
                  <a:pt x="6094328" y="2005044"/>
                </a:lnTo>
                <a:lnTo>
                  <a:pt x="6563205" y="1536166"/>
                </a:lnTo>
                <a:lnTo>
                  <a:pt x="6563205" y="1475487"/>
                </a:lnTo>
                <a:close/>
                <a:moveTo>
                  <a:pt x="9246371" y="1006604"/>
                </a:moveTo>
                <a:lnTo>
                  <a:pt x="8775646" y="1477332"/>
                </a:lnTo>
                <a:lnTo>
                  <a:pt x="8775646" y="1534319"/>
                </a:lnTo>
                <a:lnTo>
                  <a:pt x="9246371" y="2005045"/>
                </a:lnTo>
                <a:lnTo>
                  <a:pt x="9715629" y="1535786"/>
                </a:lnTo>
                <a:lnTo>
                  <a:pt x="9715629" y="1475864"/>
                </a:lnTo>
                <a:close/>
                <a:moveTo>
                  <a:pt x="5043669" y="1006604"/>
                </a:moveTo>
                <a:lnTo>
                  <a:pt x="4572422" y="1477843"/>
                </a:lnTo>
                <a:lnTo>
                  <a:pt x="4572422" y="1533811"/>
                </a:lnTo>
                <a:lnTo>
                  <a:pt x="5043664" y="2005045"/>
                </a:lnTo>
                <a:lnTo>
                  <a:pt x="5512407" y="1536296"/>
                </a:lnTo>
                <a:lnTo>
                  <a:pt x="5512407" y="1475351"/>
                </a:lnTo>
                <a:close/>
                <a:moveTo>
                  <a:pt x="11347735" y="1006604"/>
                </a:moveTo>
                <a:lnTo>
                  <a:pt x="10877262" y="1477079"/>
                </a:lnTo>
                <a:lnTo>
                  <a:pt x="10877262" y="1534567"/>
                </a:lnTo>
                <a:lnTo>
                  <a:pt x="11347736" y="2005041"/>
                </a:lnTo>
                <a:lnTo>
                  <a:pt x="11817249" y="1535528"/>
                </a:lnTo>
                <a:lnTo>
                  <a:pt x="11817249" y="1476120"/>
                </a:lnTo>
                <a:close/>
                <a:moveTo>
                  <a:pt x="8195690" y="1006604"/>
                </a:moveTo>
                <a:lnTo>
                  <a:pt x="7724838" y="1477458"/>
                </a:lnTo>
                <a:lnTo>
                  <a:pt x="7724838" y="1534191"/>
                </a:lnTo>
                <a:lnTo>
                  <a:pt x="8195691" y="2005044"/>
                </a:lnTo>
                <a:lnTo>
                  <a:pt x="8664821" y="1535914"/>
                </a:lnTo>
                <a:lnTo>
                  <a:pt x="8664821" y="1475736"/>
                </a:lnTo>
                <a:close/>
                <a:moveTo>
                  <a:pt x="7145009" y="1006604"/>
                </a:moveTo>
                <a:lnTo>
                  <a:pt x="6674030" y="1477584"/>
                </a:lnTo>
                <a:lnTo>
                  <a:pt x="6674030" y="1534069"/>
                </a:lnTo>
                <a:lnTo>
                  <a:pt x="7145007" y="2005046"/>
                </a:lnTo>
                <a:lnTo>
                  <a:pt x="7614013" y="1536039"/>
                </a:lnTo>
                <a:lnTo>
                  <a:pt x="7614013" y="1475610"/>
                </a:lnTo>
                <a:close/>
                <a:moveTo>
                  <a:pt x="10297056" y="1006603"/>
                </a:moveTo>
                <a:lnTo>
                  <a:pt x="9826454" y="1477207"/>
                </a:lnTo>
                <a:lnTo>
                  <a:pt x="9826454" y="1534445"/>
                </a:lnTo>
                <a:lnTo>
                  <a:pt x="10297053" y="2005045"/>
                </a:lnTo>
                <a:lnTo>
                  <a:pt x="10766437" y="1535660"/>
                </a:lnTo>
                <a:lnTo>
                  <a:pt x="10766437" y="1475986"/>
                </a:lnTo>
                <a:close/>
                <a:moveTo>
                  <a:pt x="258361" y="922634"/>
                </a:moveTo>
                <a:lnTo>
                  <a:pt x="369186" y="922634"/>
                </a:lnTo>
                <a:lnTo>
                  <a:pt x="369186" y="1033459"/>
                </a:lnTo>
                <a:lnTo>
                  <a:pt x="258361" y="1033459"/>
                </a:lnTo>
                <a:close/>
                <a:moveTo>
                  <a:pt x="2359977" y="922633"/>
                </a:moveTo>
                <a:lnTo>
                  <a:pt x="2470802" y="922633"/>
                </a:lnTo>
                <a:lnTo>
                  <a:pt x="2470802" y="1033458"/>
                </a:lnTo>
                <a:lnTo>
                  <a:pt x="2359977" y="1033458"/>
                </a:lnTo>
                <a:close/>
                <a:moveTo>
                  <a:pt x="1309169" y="922633"/>
                </a:moveTo>
                <a:lnTo>
                  <a:pt x="1419993" y="922633"/>
                </a:lnTo>
                <a:lnTo>
                  <a:pt x="1419993" y="1033458"/>
                </a:lnTo>
                <a:lnTo>
                  <a:pt x="1309169" y="1033458"/>
                </a:lnTo>
                <a:close/>
                <a:moveTo>
                  <a:pt x="5512398" y="922633"/>
                </a:moveTo>
                <a:lnTo>
                  <a:pt x="5623223" y="922633"/>
                </a:lnTo>
                <a:lnTo>
                  <a:pt x="5623223" y="1033458"/>
                </a:lnTo>
                <a:lnTo>
                  <a:pt x="5512398" y="1033458"/>
                </a:lnTo>
                <a:close/>
                <a:moveTo>
                  <a:pt x="4461591" y="922633"/>
                </a:moveTo>
                <a:lnTo>
                  <a:pt x="4572415" y="922633"/>
                </a:lnTo>
                <a:lnTo>
                  <a:pt x="4572415" y="1033458"/>
                </a:lnTo>
                <a:lnTo>
                  <a:pt x="4461591" y="1033458"/>
                </a:lnTo>
                <a:close/>
                <a:moveTo>
                  <a:pt x="3410785" y="922633"/>
                </a:moveTo>
                <a:lnTo>
                  <a:pt x="3521610" y="922633"/>
                </a:lnTo>
                <a:lnTo>
                  <a:pt x="3521610" y="1033458"/>
                </a:lnTo>
                <a:lnTo>
                  <a:pt x="3410785" y="1033458"/>
                </a:lnTo>
                <a:close/>
                <a:moveTo>
                  <a:pt x="7614013" y="922633"/>
                </a:moveTo>
                <a:lnTo>
                  <a:pt x="7724838" y="922633"/>
                </a:lnTo>
                <a:lnTo>
                  <a:pt x="7724838" y="1033458"/>
                </a:lnTo>
                <a:lnTo>
                  <a:pt x="7614013" y="1033458"/>
                </a:lnTo>
                <a:close/>
                <a:moveTo>
                  <a:pt x="6563205" y="922633"/>
                </a:moveTo>
                <a:lnTo>
                  <a:pt x="6674030" y="922633"/>
                </a:lnTo>
                <a:lnTo>
                  <a:pt x="6674030" y="1033458"/>
                </a:lnTo>
                <a:lnTo>
                  <a:pt x="6563205" y="1033458"/>
                </a:lnTo>
                <a:close/>
                <a:moveTo>
                  <a:pt x="10766437" y="922633"/>
                </a:moveTo>
                <a:lnTo>
                  <a:pt x="10877262" y="922633"/>
                </a:lnTo>
                <a:lnTo>
                  <a:pt x="10877262" y="1033458"/>
                </a:lnTo>
                <a:lnTo>
                  <a:pt x="10766437" y="1033458"/>
                </a:lnTo>
                <a:close/>
                <a:moveTo>
                  <a:pt x="9715629" y="922633"/>
                </a:moveTo>
                <a:lnTo>
                  <a:pt x="9826454" y="922633"/>
                </a:lnTo>
                <a:lnTo>
                  <a:pt x="9826454" y="1033458"/>
                </a:lnTo>
                <a:lnTo>
                  <a:pt x="9715629" y="1033458"/>
                </a:lnTo>
                <a:close/>
                <a:moveTo>
                  <a:pt x="8664821" y="922633"/>
                </a:moveTo>
                <a:lnTo>
                  <a:pt x="8775646" y="922633"/>
                </a:lnTo>
                <a:lnTo>
                  <a:pt x="8775646" y="1033458"/>
                </a:lnTo>
                <a:lnTo>
                  <a:pt x="8664821" y="1033458"/>
                </a:lnTo>
                <a:close/>
                <a:moveTo>
                  <a:pt x="11817249" y="922633"/>
                </a:moveTo>
                <a:lnTo>
                  <a:pt x="11928074" y="922633"/>
                </a:lnTo>
                <a:lnTo>
                  <a:pt x="11928074" y="1033458"/>
                </a:lnTo>
                <a:lnTo>
                  <a:pt x="11817249" y="1033458"/>
                </a:lnTo>
                <a:close/>
                <a:moveTo>
                  <a:pt x="1337485" y="510062"/>
                </a:moveTo>
                <a:lnTo>
                  <a:pt x="867065" y="980486"/>
                </a:lnTo>
                <a:lnTo>
                  <a:pt x="1333712" y="1447134"/>
                </a:lnTo>
                <a:lnTo>
                  <a:pt x="1398855" y="1447134"/>
                </a:lnTo>
                <a:lnTo>
                  <a:pt x="1865501" y="980486"/>
                </a:lnTo>
                <a:lnTo>
                  <a:pt x="1395081" y="510062"/>
                </a:lnTo>
                <a:close/>
                <a:moveTo>
                  <a:pt x="2388173" y="510062"/>
                </a:moveTo>
                <a:lnTo>
                  <a:pt x="1917745" y="980486"/>
                </a:lnTo>
                <a:lnTo>
                  <a:pt x="2384399" y="1447134"/>
                </a:lnTo>
                <a:lnTo>
                  <a:pt x="2449542" y="1447134"/>
                </a:lnTo>
                <a:lnTo>
                  <a:pt x="2916189" y="980486"/>
                </a:lnTo>
                <a:lnTo>
                  <a:pt x="2445767" y="510062"/>
                </a:lnTo>
                <a:close/>
                <a:moveTo>
                  <a:pt x="3438856" y="510062"/>
                </a:moveTo>
                <a:lnTo>
                  <a:pt x="2968432" y="980486"/>
                </a:lnTo>
                <a:lnTo>
                  <a:pt x="3435083" y="1447134"/>
                </a:lnTo>
                <a:lnTo>
                  <a:pt x="3500228" y="1447134"/>
                </a:lnTo>
                <a:lnTo>
                  <a:pt x="3966865" y="980485"/>
                </a:lnTo>
                <a:lnTo>
                  <a:pt x="3496454" y="510062"/>
                </a:lnTo>
                <a:close/>
                <a:moveTo>
                  <a:pt x="4489518" y="510062"/>
                </a:moveTo>
                <a:lnTo>
                  <a:pt x="4019109" y="980485"/>
                </a:lnTo>
                <a:lnTo>
                  <a:pt x="4485744" y="1447134"/>
                </a:lnTo>
                <a:lnTo>
                  <a:pt x="4550887" y="1447134"/>
                </a:lnTo>
                <a:lnTo>
                  <a:pt x="5017543" y="980483"/>
                </a:lnTo>
                <a:lnTo>
                  <a:pt x="4547118" y="510062"/>
                </a:lnTo>
                <a:close/>
                <a:moveTo>
                  <a:pt x="5540201" y="510062"/>
                </a:moveTo>
                <a:lnTo>
                  <a:pt x="5069792" y="980483"/>
                </a:lnTo>
                <a:lnTo>
                  <a:pt x="5536431" y="1447134"/>
                </a:lnTo>
                <a:lnTo>
                  <a:pt x="5601567" y="1447134"/>
                </a:lnTo>
                <a:lnTo>
                  <a:pt x="6068204" y="980484"/>
                </a:lnTo>
                <a:lnTo>
                  <a:pt x="5597797" y="510062"/>
                </a:lnTo>
                <a:close/>
                <a:moveTo>
                  <a:pt x="6590867" y="510062"/>
                </a:moveTo>
                <a:lnTo>
                  <a:pt x="6120447" y="980484"/>
                </a:lnTo>
                <a:lnTo>
                  <a:pt x="6587095" y="1447133"/>
                </a:lnTo>
                <a:lnTo>
                  <a:pt x="6652238" y="1447133"/>
                </a:lnTo>
                <a:lnTo>
                  <a:pt x="7118887" y="980483"/>
                </a:lnTo>
                <a:lnTo>
                  <a:pt x="6648468" y="510062"/>
                </a:lnTo>
                <a:close/>
                <a:moveTo>
                  <a:pt x="7641550" y="510061"/>
                </a:moveTo>
                <a:lnTo>
                  <a:pt x="7171131" y="980482"/>
                </a:lnTo>
                <a:lnTo>
                  <a:pt x="7637780" y="1447133"/>
                </a:lnTo>
                <a:lnTo>
                  <a:pt x="7702919" y="1447133"/>
                </a:lnTo>
                <a:lnTo>
                  <a:pt x="8169568" y="980483"/>
                </a:lnTo>
                <a:lnTo>
                  <a:pt x="7699149" y="510061"/>
                </a:lnTo>
                <a:close/>
                <a:moveTo>
                  <a:pt x="8692232" y="510061"/>
                </a:moveTo>
                <a:lnTo>
                  <a:pt x="8221811" y="980484"/>
                </a:lnTo>
                <a:lnTo>
                  <a:pt x="8688459" y="1447133"/>
                </a:lnTo>
                <a:lnTo>
                  <a:pt x="8753603" y="1447133"/>
                </a:lnTo>
                <a:lnTo>
                  <a:pt x="9220250" y="980484"/>
                </a:lnTo>
                <a:lnTo>
                  <a:pt x="8749829" y="510061"/>
                </a:lnTo>
                <a:close/>
                <a:moveTo>
                  <a:pt x="10793597" y="510061"/>
                </a:moveTo>
                <a:lnTo>
                  <a:pt x="10323178" y="980482"/>
                </a:lnTo>
                <a:lnTo>
                  <a:pt x="10789828" y="1447133"/>
                </a:lnTo>
                <a:lnTo>
                  <a:pt x="10854964" y="1447133"/>
                </a:lnTo>
                <a:lnTo>
                  <a:pt x="11321613" y="980483"/>
                </a:lnTo>
                <a:lnTo>
                  <a:pt x="10851193" y="510061"/>
                </a:lnTo>
                <a:close/>
                <a:moveTo>
                  <a:pt x="9742913" y="510061"/>
                </a:moveTo>
                <a:lnTo>
                  <a:pt x="9272493" y="980483"/>
                </a:lnTo>
                <a:lnTo>
                  <a:pt x="9739141" y="1447133"/>
                </a:lnTo>
                <a:lnTo>
                  <a:pt x="9804283" y="1447133"/>
                </a:lnTo>
                <a:lnTo>
                  <a:pt x="10270933" y="980481"/>
                </a:lnTo>
                <a:lnTo>
                  <a:pt x="9800515" y="510061"/>
                </a:lnTo>
                <a:close/>
                <a:moveTo>
                  <a:pt x="783785" y="399238"/>
                </a:moveTo>
                <a:lnTo>
                  <a:pt x="894609" y="399238"/>
                </a:lnTo>
                <a:lnTo>
                  <a:pt x="894609" y="510062"/>
                </a:lnTo>
                <a:lnTo>
                  <a:pt x="783785" y="510062"/>
                </a:lnTo>
                <a:close/>
                <a:moveTo>
                  <a:pt x="2885401" y="399237"/>
                </a:moveTo>
                <a:lnTo>
                  <a:pt x="2996227" y="399237"/>
                </a:lnTo>
                <a:lnTo>
                  <a:pt x="2996227" y="510062"/>
                </a:lnTo>
                <a:lnTo>
                  <a:pt x="2885401" y="510062"/>
                </a:lnTo>
                <a:close/>
                <a:moveTo>
                  <a:pt x="1834590" y="399237"/>
                </a:moveTo>
                <a:lnTo>
                  <a:pt x="1945415" y="399237"/>
                </a:lnTo>
                <a:lnTo>
                  <a:pt x="1945415" y="510062"/>
                </a:lnTo>
                <a:lnTo>
                  <a:pt x="1834590" y="510062"/>
                </a:lnTo>
                <a:close/>
                <a:moveTo>
                  <a:pt x="3936208" y="399237"/>
                </a:moveTo>
                <a:lnTo>
                  <a:pt x="4047032" y="399237"/>
                </a:lnTo>
                <a:lnTo>
                  <a:pt x="4047032" y="510062"/>
                </a:lnTo>
                <a:lnTo>
                  <a:pt x="3936208" y="510062"/>
                </a:lnTo>
                <a:close/>
                <a:moveTo>
                  <a:pt x="4987004" y="399237"/>
                </a:moveTo>
                <a:lnTo>
                  <a:pt x="5097834" y="399237"/>
                </a:lnTo>
                <a:lnTo>
                  <a:pt x="5097834" y="510062"/>
                </a:lnTo>
                <a:lnTo>
                  <a:pt x="4987004" y="510062"/>
                </a:lnTo>
                <a:close/>
                <a:moveTo>
                  <a:pt x="6037802" y="399237"/>
                </a:moveTo>
                <a:lnTo>
                  <a:pt x="6148626" y="399237"/>
                </a:lnTo>
                <a:lnTo>
                  <a:pt x="6148626" y="510062"/>
                </a:lnTo>
                <a:lnTo>
                  <a:pt x="6037802" y="510062"/>
                </a:lnTo>
                <a:close/>
                <a:moveTo>
                  <a:pt x="7088609" y="399237"/>
                </a:moveTo>
                <a:lnTo>
                  <a:pt x="7199434" y="399237"/>
                </a:lnTo>
                <a:lnTo>
                  <a:pt x="7199434" y="510061"/>
                </a:lnTo>
                <a:lnTo>
                  <a:pt x="7088609" y="510061"/>
                </a:lnTo>
                <a:close/>
                <a:moveTo>
                  <a:pt x="8139417" y="399237"/>
                </a:moveTo>
                <a:lnTo>
                  <a:pt x="8250242" y="399237"/>
                </a:lnTo>
                <a:lnTo>
                  <a:pt x="8250242" y="510061"/>
                </a:lnTo>
                <a:lnTo>
                  <a:pt x="8139417" y="510061"/>
                </a:lnTo>
                <a:close/>
                <a:moveTo>
                  <a:pt x="9190225" y="399236"/>
                </a:moveTo>
                <a:lnTo>
                  <a:pt x="9301050" y="399236"/>
                </a:lnTo>
                <a:lnTo>
                  <a:pt x="9301050" y="510061"/>
                </a:lnTo>
                <a:lnTo>
                  <a:pt x="9190225" y="510061"/>
                </a:lnTo>
                <a:close/>
                <a:moveTo>
                  <a:pt x="10241033" y="399236"/>
                </a:moveTo>
                <a:lnTo>
                  <a:pt x="10351858" y="399236"/>
                </a:lnTo>
                <a:lnTo>
                  <a:pt x="10351858" y="510061"/>
                </a:lnTo>
                <a:lnTo>
                  <a:pt x="10241033" y="510061"/>
                </a:lnTo>
                <a:close/>
                <a:moveTo>
                  <a:pt x="11291841" y="399236"/>
                </a:moveTo>
                <a:lnTo>
                  <a:pt x="11402666" y="399236"/>
                </a:lnTo>
                <a:lnTo>
                  <a:pt x="11402666" y="510061"/>
                </a:lnTo>
                <a:lnTo>
                  <a:pt x="11291841" y="510061"/>
                </a:lnTo>
                <a:close/>
                <a:moveTo>
                  <a:pt x="6138405" y="0"/>
                </a:moveTo>
                <a:lnTo>
                  <a:pt x="6190649" y="0"/>
                </a:lnTo>
                <a:lnTo>
                  <a:pt x="6589887" y="399237"/>
                </a:lnTo>
                <a:lnTo>
                  <a:pt x="6649449" y="399237"/>
                </a:lnTo>
                <a:lnTo>
                  <a:pt x="7048684" y="2"/>
                </a:lnTo>
                <a:lnTo>
                  <a:pt x="7100928" y="2"/>
                </a:lnTo>
                <a:lnTo>
                  <a:pt x="6674030" y="426899"/>
                </a:lnTo>
                <a:lnTo>
                  <a:pt x="6674030" y="483379"/>
                </a:lnTo>
                <a:lnTo>
                  <a:pt x="7145009" y="954361"/>
                </a:lnTo>
                <a:lnTo>
                  <a:pt x="7614013" y="485355"/>
                </a:lnTo>
                <a:lnTo>
                  <a:pt x="7614013" y="424926"/>
                </a:lnTo>
                <a:lnTo>
                  <a:pt x="7189086" y="0"/>
                </a:lnTo>
                <a:lnTo>
                  <a:pt x="7241329" y="0"/>
                </a:lnTo>
                <a:lnTo>
                  <a:pt x="7640566" y="399237"/>
                </a:lnTo>
                <a:lnTo>
                  <a:pt x="7700131" y="399237"/>
                </a:lnTo>
                <a:lnTo>
                  <a:pt x="8099367" y="1"/>
                </a:lnTo>
                <a:lnTo>
                  <a:pt x="8151611" y="1"/>
                </a:lnTo>
                <a:lnTo>
                  <a:pt x="7724838" y="426774"/>
                </a:lnTo>
                <a:lnTo>
                  <a:pt x="7724838" y="483508"/>
                </a:lnTo>
                <a:lnTo>
                  <a:pt x="8195689" y="954363"/>
                </a:lnTo>
                <a:lnTo>
                  <a:pt x="8664821" y="485229"/>
                </a:lnTo>
                <a:lnTo>
                  <a:pt x="8664821" y="425053"/>
                </a:lnTo>
                <a:lnTo>
                  <a:pt x="8239767" y="0"/>
                </a:lnTo>
                <a:lnTo>
                  <a:pt x="8292011" y="0"/>
                </a:lnTo>
                <a:lnTo>
                  <a:pt x="8691248" y="399236"/>
                </a:lnTo>
                <a:lnTo>
                  <a:pt x="8750812" y="399236"/>
                </a:lnTo>
                <a:lnTo>
                  <a:pt x="9150049" y="1"/>
                </a:lnTo>
                <a:lnTo>
                  <a:pt x="9202293" y="1"/>
                </a:lnTo>
                <a:lnTo>
                  <a:pt x="8775646" y="426647"/>
                </a:lnTo>
                <a:lnTo>
                  <a:pt x="8775646" y="483635"/>
                </a:lnTo>
                <a:lnTo>
                  <a:pt x="9246372" y="954363"/>
                </a:lnTo>
                <a:lnTo>
                  <a:pt x="9715629" y="485103"/>
                </a:lnTo>
                <a:lnTo>
                  <a:pt x="9715629" y="425175"/>
                </a:lnTo>
                <a:lnTo>
                  <a:pt x="9290453" y="0"/>
                </a:lnTo>
                <a:lnTo>
                  <a:pt x="9342696" y="0"/>
                </a:lnTo>
                <a:lnTo>
                  <a:pt x="9741934" y="399236"/>
                </a:lnTo>
                <a:lnTo>
                  <a:pt x="9801496" y="399236"/>
                </a:lnTo>
                <a:lnTo>
                  <a:pt x="10200732" y="1"/>
                </a:lnTo>
                <a:lnTo>
                  <a:pt x="10252974" y="1"/>
                </a:lnTo>
                <a:lnTo>
                  <a:pt x="9826454" y="426520"/>
                </a:lnTo>
                <a:lnTo>
                  <a:pt x="9826454" y="483756"/>
                </a:lnTo>
                <a:lnTo>
                  <a:pt x="10297055" y="954360"/>
                </a:lnTo>
                <a:lnTo>
                  <a:pt x="10766437" y="484975"/>
                </a:lnTo>
                <a:lnTo>
                  <a:pt x="10766437" y="425305"/>
                </a:lnTo>
                <a:lnTo>
                  <a:pt x="10341131" y="0"/>
                </a:lnTo>
                <a:lnTo>
                  <a:pt x="10393375" y="0"/>
                </a:lnTo>
                <a:lnTo>
                  <a:pt x="10792612" y="399236"/>
                </a:lnTo>
                <a:lnTo>
                  <a:pt x="10852176" y="399236"/>
                </a:lnTo>
                <a:lnTo>
                  <a:pt x="11251411" y="3"/>
                </a:lnTo>
                <a:lnTo>
                  <a:pt x="11303657" y="3"/>
                </a:lnTo>
                <a:lnTo>
                  <a:pt x="10877262" y="426397"/>
                </a:lnTo>
                <a:lnTo>
                  <a:pt x="10877262" y="483887"/>
                </a:lnTo>
                <a:lnTo>
                  <a:pt x="11347735" y="954362"/>
                </a:lnTo>
                <a:lnTo>
                  <a:pt x="11817249" y="484846"/>
                </a:lnTo>
                <a:lnTo>
                  <a:pt x="11817249" y="425436"/>
                </a:lnTo>
                <a:lnTo>
                  <a:pt x="11391812" y="0"/>
                </a:lnTo>
                <a:lnTo>
                  <a:pt x="11444056" y="0"/>
                </a:lnTo>
                <a:lnTo>
                  <a:pt x="11843293" y="399236"/>
                </a:lnTo>
                <a:lnTo>
                  <a:pt x="11902859" y="399236"/>
                </a:lnTo>
                <a:lnTo>
                  <a:pt x="12191973" y="110123"/>
                </a:lnTo>
                <a:lnTo>
                  <a:pt x="12191973" y="162366"/>
                </a:lnTo>
                <a:lnTo>
                  <a:pt x="11928074" y="426265"/>
                </a:lnTo>
                <a:lnTo>
                  <a:pt x="11928074" y="484017"/>
                </a:lnTo>
                <a:lnTo>
                  <a:pt x="12191974" y="747926"/>
                </a:lnTo>
                <a:lnTo>
                  <a:pt x="12191974" y="800166"/>
                </a:lnTo>
                <a:lnTo>
                  <a:pt x="11901874" y="510061"/>
                </a:lnTo>
                <a:lnTo>
                  <a:pt x="11844278" y="510061"/>
                </a:lnTo>
                <a:lnTo>
                  <a:pt x="11373857" y="980483"/>
                </a:lnTo>
                <a:lnTo>
                  <a:pt x="11840505" y="1447132"/>
                </a:lnTo>
                <a:lnTo>
                  <a:pt x="11905645" y="1447132"/>
                </a:lnTo>
                <a:lnTo>
                  <a:pt x="12191976" y="1160803"/>
                </a:lnTo>
                <a:lnTo>
                  <a:pt x="12191976" y="1213046"/>
                </a:lnTo>
                <a:lnTo>
                  <a:pt x="11928074" y="1476947"/>
                </a:lnTo>
                <a:lnTo>
                  <a:pt x="11928074" y="1534702"/>
                </a:lnTo>
                <a:lnTo>
                  <a:pt x="12191975" y="1798604"/>
                </a:lnTo>
                <a:lnTo>
                  <a:pt x="12191975" y="1850847"/>
                </a:lnTo>
                <a:lnTo>
                  <a:pt x="11899087" y="1557957"/>
                </a:lnTo>
                <a:lnTo>
                  <a:pt x="11847063" y="1557957"/>
                </a:lnTo>
                <a:lnTo>
                  <a:pt x="11373858" y="2031163"/>
                </a:lnTo>
                <a:lnTo>
                  <a:pt x="11842778" y="2500070"/>
                </a:lnTo>
                <a:lnTo>
                  <a:pt x="11903378" y="2500070"/>
                </a:lnTo>
                <a:lnTo>
                  <a:pt x="12191975" y="2211473"/>
                </a:lnTo>
                <a:lnTo>
                  <a:pt x="12191974" y="2263716"/>
                </a:lnTo>
                <a:lnTo>
                  <a:pt x="11928074" y="2527616"/>
                </a:lnTo>
                <a:lnTo>
                  <a:pt x="11928074" y="2585366"/>
                </a:lnTo>
                <a:lnTo>
                  <a:pt x="12191978" y="2849270"/>
                </a:lnTo>
                <a:lnTo>
                  <a:pt x="12191977" y="2901515"/>
                </a:lnTo>
                <a:lnTo>
                  <a:pt x="11901357" y="2610895"/>
                </a:lnTo>
                <a:lnTo>
                  <a:pt x="11844795" y="2610895"/>
                </a:lnTo>
                <a:lnTo>
                  <a:pt x="11373856" y="3081835"/>
                </a:lnTo>
                <a:lnTo>
                  <a:pt x="11843230" y="3551209"/>
                </a:lnTo>
                <a:lnTo>
                  <a:pt x="11902922" y="3551209"/>
                </a:lnTo>
                <a:lnTo>
                  <a:pt x="12191974" y="3262156"/>
                </a:lnTo>
                <a:lnTo>
                  <a:pt x="12191974" y="3314400"/>
                </a:lnTo>
                <a:lnTo>
                  <a:pt x="11928074" y="3578299"/>
                </a:lnTo>
                <a:lnTo>
                  <a:pt x="11928074" y="3636053"/>
                </a:lnTo>
                <a:lnTo>
                  <a:pt x="12191975" y="3899954"/>
                </a:lnTo>
                <a:lnTo>
                  <a:pt x="12191975" y="3952198"/>
                </a:lnTo>
                <a:lnTo>
                  <a:pt x="11901811" y="3662034"/>
                </a:lnTo>
                <a:lnTo>
                  <a:pt x="11844339" y="3662034"/>
                </a:lnTo>
                <a:lnTo>
                  <a:pt x="11373856" y="4132518"/>
                </a:lnTo>
                <a:lnTo>
                  <a:pt x="11813331" y="4571992"/>
                </a:lnTo>
                <a:lnTo>
                  <a:pt x="11761089" y="4571991"/>
                </a:lnTo>
                <a:lnTo>
                  <a:pt x="11347736" y="4158638"/>
                </a:lnTo>
                <a:lnTo>
                  <a:pt x="10934382" y="4571992"/>
                </a:lnTo>
                <a:lnTo>
                  <a:pt x="10882138" y="4571992"/>
                </a:lnTo>
                <a:lnTo>
                  <a:pt x="11321614" y="4132516"/>
                </a:lnTo>
                <a:lnTo>
                  <a:pt x="10851132" y="3662034"/>
                </a:lnTo>
                <a:lnTo>
                  <a:pt x="10793656" y="3662034"/>
                </a:lnTo>
                <a:lnTo>
                  <a:pt x="10323175" y="4132515"/>
                </a:lnTo>
                <a:lnTo>
                  <a:pt x="10762651" y="4571991"/>
                </a:lnTo>
                <a:lnTo>
                  <a:pt x="10710406" y="4571992"/>
                </a:lnTo>
                <a:lnTo>
                  <a:pt x="10297052" y="4158638"/>
                </a:lnTo>
                <a:lnTo>
                  <a:pt x="9883699" y="4571992"/>
                </a:lnTo>
                <a:lnTo>
                  <a:pt x="9831456" y="4571992"/>
                </a:lnTo>
                <a:lnTo>
                  <a:pt x="10270931" y="4132517"/>
                </a:lnTo>
                <a:lnTo>
                  <a:pt x="9800448" y="3662034"/>
                </a:lnTo>
                <a:lnTo>
                  <a:pt x="9742974" y="3662034"/>
                </a:lnTo>
                <a:lnTo>
                  <a:pt x="9272491" y="4132517"/>
                </a:lnTo>
                <a:lnTo>
                  <a:pt x="9711968" y="4571993"/>
                </a:lnTo>
                <a:lnTo>
                  <a:pt x="9659723" y="4571993"/>
                </a:lnTo>
                <a:lnTo>
                  <a:pt x="9246369" y="4158639"/>
                </a:lnTo>
                <a:lnTo>
                  <a:pt x="8833016" y="4571992"/>
                </a:lnTo>
                <a:lnTo>
                  <a:pt x="8780772" y="4571992"/>
                </a:lnTo>
                <a:lnTo>
                  <a:pt x="9220247" y="4132517"/>
                </a:lnTo>
                <a:lnTo>
                  <a:pt x="8749764" y="3662034"/>
                </a:lnTo>
                <a:lnTo>
                  <a:pt x="8692294" y="3662034"/>
                </a:lnTo>
                <a:lnTo>
                  <a:pt x="8221812" y="4132516"/>
                </a:lnTo>
                <a:lnTo>
                  <a:pt x="8661288" y="4571992"/>
                </a:lnTo>
                <a:lnTo>
                  <a:pt x="8609042" y="4571992"/>
                </a:lnTo>
                <a:lnTo>
                  <a:pt x="8195689" y="4158639"/>
                </a:lnTo>
                <a:lnTo>
                  <a:pt x="7782334" y="4571994"/>
                </a:lnTo>
                <a:lnTo>
                  <a:pt x="7730092" y="4571994"/>
                </a:lnTo>
                <a:lnTo>
                  <a:pt x="8169568" y="4132518"/>
                </a:lnTo>
                <a:lnTo>
                  <a:pt x="7699085" y="3662034"/>
                </a:lnTo>
                <a:lnTo>
                  <a:pt x="7641614" y="3662034"/>
                </a:lnTo>
                <a:lnTo>
                  <a:pt x="7171129" y="4132518"/>
                </a:lnTo>
                <a:lnTo>
                  <a:pt x="7610604" y="4571993"/>
                </a:lnTo>
                <a:lnTo>
                  <a:pt x="7558360" y="4571993"/>
                </a:lnTo>
                <a:lnTo>
                  <a:pt x="7145007" y="4158640"/>
                </a:lnTo>
                <a:lnTo>
                  <a:pt x="6731655" y="4571993"/>
                </a:lnTo>
                <a:lnTo>
                  <a:pt x="6679410" y="4571993"/>
                </a:lnTo>
                <a:lnTo>
                  <a:pt x="7118885" y="4132518"/>
                </a:lnTo>
                <a:lnTo>
                  <a:pt x="6648402" y="3662034"/>
                </a:lnTo>
                <a:lnTo>
                  <a:pt x="6590932" y="3662034"/>
                </a:lnTo>
                <a:lnTo>
                  <a:pt x="6120448" y="4132519"/>
                </a:lnTo>
                <a:lnTo>
                  <a:pt x="6559922" y="4571993"/>
                </a:lnTo>
                <a:lnTo>
                  <a:pt x="6507678" y="4571993"/>
                </a:lnTo>
                <a:lnTo>
                  <a:pt x="6094326" y="4158641"/>
                </a:lnTo>
                <a:lnTo>
                  <a:pt x="5680985" y="4571992"/>
                </a:lnTo>
                <a:lnTo>
                  <a:pt x="5628744" y="4571992"/>
                </a:lnTo>
                <a:lnTo>
                  <a:pt x="6068205" y="4132519"/>
                </a:lnTo>
                <a:lnTo>
                  <a:pt x="5597731" y="3662034"/>
                </a:lnTo>
                <a:lnTo>
                  <a:pt x="5540263" y="3662034"/>
                </a:lnTo>
                <a:lnTo>
                  <a:pt x="5069789" y="4132518"/>
                </a:lnTo>
                <a:lnTo>
                  <a:pt x="5509253" y="4571993"/>
                </a:lnTo>
                <a:lnTo>
                  <a:pt x="5457012" y="4571993"/>
                </a:lnTo>
                <a:lnTo>
                  <a:pt x="5043664" y="4158640"/>
                </a:lnTo>
                <a:lnTo>
                  <a:pt x="4630303" y="4571992"/>
                </a:lnTo>
                <a:lnTo>
                  <a:pt x="4578059" y="4571992"/>
                </a:lnTo>
                <a:lnTo>
                  <a:pt x="5017539" y="4132518"/>
                </a:lnTo>
                <a:lnTo>
                  <a:pt x="4547049" y="3662034"/>
                </a:lnTo>
                <a:lnTo>
                  <a:pt x="4489581" y="3662034"/>
                </a:lnTo>
                <a:lnTo>
                  <a:pt x="4019108" y="4132519"/>
                </a:lnTo>
                <a:lnTo>
                  <a:pt x="4458568" y="4571993"/>
                </a:lnTo>
                <a:lnTo>
                  <a:pt x="4406323" y="4571993"/>
                </a:lnTo>
                <a:lnTo>
                  <a:pt x="3992985" y="4158641"/>
                </a:lnTo>
                <a:lnTo>
                  <a:pt x="3579645" y="4571992"/>
                </a:lnTo>
                <a:lnTo>
                  <a:pt x="3527403" y="4571992"/>
                </a:lnTo>
                <a:lnTo>
                  <a:pt x="3966864" y="4132520"/>
                </a:lnTo>
                <a:lnTo>
                  <a:pt x="3496388" y="3662034"/>
                </a:lnTo>
                <a:lnTo>
                  <a:pt x="3438920" y="3662034"/>
                </a:lnTo>
                <a:lnTo>
                  <a:pt x="2968432" y="4132519"/>
                </a:lnTo>
                <a:lnTo>
                  <a:pt x="3407908" y="4571992"/>
                </a:lnTo>
                <a:lnTo>
                  <a:pt x="3355663" y="4571992"/>
                </a:lnTo>
                <a:lnTo>
                  <a:pt x="2942311" y="4158641"/>
                </a:lnTo>
                <a:lnTo>
                  <a:pt x="2528961" y="4571991"/>
                </a:lnTo>
                <a:lnTo>
                  <a:pt x="2476717" y="4571991"/>
                </a:lnTo>
                <a:lnTo>
                  <a:pt x="2916189" y="4132519"/>
                </a:lnTo>
                <a:lnTo>
                  <a:pt x="2445706" y="3662034"/>
                </a:lnTo>
                <a:lnTo>
                  <a:pt x="2388237" y="3662034"/>
                </a:lnTo>
                <a:lnTo>
                  <a:pt x="1917745" y="4132520"/>
                </a:lnTo>
                <a:lnTo>
                  <a:pt x="2357225" y="4571992"/>
                </a:lnTo>
                <a:lnTo>
                  <a:pt x="2304981" y="4571993"/>
                </a:lnTo>
                <a:lnTo>
                  <a:pt x="1891623" y="4158642"/>
                </a:lnTo>
                <a:lnTo>
                  <a:pt x="1478275" y="4571991"/>
                </a:lnTo>
                <a:lnTo>
                  <a:pt x="1426031" y="4571991"/>
                </a:lnTo>
                <a:lnTo>
                  <a:pt x="1865501" y="4132520"/>
                </a:lnTo>
                <a:lnTo>
                  <a:pt x="1395017" y="3662034"/>
                </a:lnTo>
                <a:lnTo>
                  <a:pt x="1337551" y="3662034"/>
                </a:lnTo>
                <a:lnTo>
                  <a:pt x="867066" y="4132521"/>
                </a:lnTo>
                <a:lnTo>
                  <a:pt x="1306536" y="4571992"/>
                </a:lnTo>
                <a:lnTo>
                  <a:pt x="1254292" y="4571992"/>
                </a:lnTo>
                <a:lnTo>
                  <a:pt x="840944" y="4158643"/>
                </a:lnTo>
                <a:lnTo>
                  <a:pt x="427595" y="4571993"/>
                </a:lnTo>
                <a:lnTo>
                  <a:pt x="375351" y="4571993"/>
                </a:lnTo>
                <a:lnTo>
                  <a:pt x="814822" y="4132521"/>
                </a:lnTo>
                <a:lnTo>
                  <a:pt x="344336" y="3662034"/>
                </a:lnTo>
                <a:lnTo>
                  <a:pt x="286870" y="3662034"/>
                </a:lnTo>
                <a:lnTo>
                  <a:pt x="5" y="3948900"/>
                </a:lnTo>
                <a:lnTo>
                  <a:pt x="5" y="3896656"/>
                </a:lnTo>
                <a:lnTo>
                  <a:pt x="258369" y="3638291"/>
                </a:lnTo>
                <a:lnTo>
                  <a:pt x="258369" y="3576066"/>
                </a:lnTo>
                <a:lnTo>
                  <a:pt x="1" y="3317698"/>
                </a:lnTo>
                <a:lnTo>
                  <a:pt x="1" y="3265454"/>
                </a:lnTo>
                <a:lnTo>
                  <a:pt x="285756" y="3551209"/>
                </a:lnTo>
                <a:lnTo>
                  <a:pt x="345451" y="3551209"/>
                </a:lnTo>
                <a:lnTo>
                  <a:pt x="814822" y="3081838"/>
                </a:lnTo>
                <a:lnTo>
                  <a:pt x="343880" y="2610895"/>
                </a:lnTo>
                <a:lnTo>
                  <a:pt x="287328" y="2610895"/>
                </a:lnTo>
                <a:lnTo>
                  <a:pt x="6" y="2898217"/>
                </a:lnTo>
                <a:lnTo>
                  <a:pt x="6" y="2845973"/>
                </a:lnTo>
                <a:lnTo>
                  <a:pt x="258373" y="2587605"/>
                </a:lnTo>
                <a:lnTo>
                  <a:pt x="258373" y="2525388"/>
                </a:lnTo>
                <a:lnTo>
                  <a:pt x="1" y="2267015"/>
                </a:lnTo>
                <a:lnTo>
                  <a:pt x="0" y="2214770"/>
                </a:lnTo>
                <a:lnTo>
                  <a:pt x="285299" y="2500070"/>
                </a:lnTo>
                <a:lnTo>
                  <a:pt x="345909" y="2500070"/>
                </a:lnTo>
                <a:lnTo>
                  <a:pt x="814822" y="2031167"/>
                </a:lnTo>
                <a:lnTo>
                  <a:pt x="341616" y="1557959"/>
                </a:lnTo>
                <a:lnTo>
                  <a:pt x="289593" y="1557959"/>
                </a:lnTo>
                <a:lnTo>
                  <a:pt x="4" y="1847551"/>
                </a:lnTo>
                <a:lnTo>
                  <a:pt x="4" y="1795307"/>
                </a:lnTo>
                <a:lnTo>
                  <a:pt x="258377" y="1536932"/>
                </a:lnTo>
                <a:lnTo>
                  <a:pt x="258377" y="1474721"/>
                </a:lnTo>
                <a:lnTo>
                  <a:pt x="2" y="1216345"/>
                </a:lnTo>
                <a:lnTo>
                  <a:pt x="2" y="1164102"/>
                </a:lnTo>
                <a:lnTo>
                  <a:pt x="283034" y="1447135"/>
                </a:lnTo>
                <a:lnTo>
                  <a:pt x="348175" y="1447135"/>
                </a:lnTo>
                <a:lnTo>
                  <a:pt x="814821" y="980486"/>
                </a:lnTo>
                <a:lnTo>
                  <a:pt x="344401" y="510062"/>
                </a:lnTo>
                <a:lnTo>
                  <a:pt x="286805" y="510062"/>
                </a:lnTo>
                <a:lnTo>
                  <a:pt x="5" y="796868"/>
                </a:lnTo>
                <a:lnTo>
                  <a:pt x="5" y="744628"/>
                </a:lnTo>
                <a:lnTo>
                  <a:pt x="258382" y="486242"/>
                </a:lnTo>
                <a:lnTo>
                  <a:pt x="258382" y="424043"/>
                </a:lnTo>
                <a:lnTo>
                  <a:pt x="3" y="165664"/>
                </a:lnTo>
                <a:lnTo>
                  <a:pt x="3" y="113420"/>
                </a:lnTo>
                <a:lnTo>
                  <a:pt x="285820" y="399237"/>
                </a:lnTo>
                <a:lnTo>
                  <a:pt x="345386" y="399237"/>
                </a:lnTo>
                <a:lnTo>
                  <a:pt x="744622" y="2"/>
                </a:lnTo>
                <a:lnTo>
                  <a:pt x="796865" y="2"/>
                </a:lnTo>
                <a:lnTo>
                  <a:pt x="369206" y="427661"/>
                </a:lnTo>
                <a:lnTo>
                  <a:pt x="369206" y="482624"/>
                </a:lnTo>
                <a:lnTo>
                  <a:pt x="840943" y="954364"/>
                </a:lnTo>
                <a:lnTo>
                  <a:pt x="1309187" y="486116"/>
                </a:lnTo>
                <a:lnTo>
                  <a:pt x="1309187" y="424169"/>
                </a:lnTo>
                <a:lnTo>
                  <a:pt x="885019" y="0"/>
                </a:lnTo>
                <a:lnTo>
                  <a:pt x="937262" y="0"/>
                </a:lnTo>
                <a:lnTo>
                  <a:pt x="1336499" y="399237"/>
                </a:lnTo>
                <a:lnTo>
                  <a:pt x="1396066" y="399237"/>
                </a:lnTo>
                <a:lnTo>
                  <a:pt x="1795300" y="3"/>
                </a:lnTo>
                <a:lnTo>
                  <a:pt x="1847544" y="3"/>
                </a:lnTo>
                <a:lnTo>
                  <a:pt x="1420012" y="427535"/>
                </a:lnTo>
                <a:lnTo>
                  <a:pt x="1420012" y="482750"/>
                </a:lnTo>
                <a:lnTo>
                  <a:pt x="1891623" y="954365"/>
                </a:lnTo>
                <a:lnTo>
                  <a:pt x="2360001" y="485992"/>
                </a:lnTo>
                <a:lnTo>
                  <a:pt x="2360001" y="424295"/>
                </a:lnTo>
                <a:lnTo>
                  <a:pt x="1935698" y="0"/>
                </a:lnTo>
                <a:lnTo>
                  <a:pt x="1987943" y="0"/>
                </a:lnTo>
                <a:lnTo>
                  <a:pt x="2387187" y="399237"/>
                </a:lnTo>
                <a:lnTo>
                  <a:pt x="2446755" y="399237"/>
                </a:lnTo>
                <a:lnTo>
                  <a:pt x="2845991" y="2"/>
                </a:lnTo>
                <a:lnTo>
                  <a:pt x="2898236" y="2"/>
                </a:lnTo>
                <a:lnTo>
                  <a:pt x="2470825" y="427411"/>
                </a:lnTo>
                <a:lnTo>
                  <a:pt x="2470825" y="482875"/>
                </a:lnTo>
                <a:lnTo>
                  <a:pt x="2942310" y="954365"/>
                </a:lnTo>
                <a:lnTo>
                  <a:pt x="3410809" y="485866"/>
                </a:lnTo>
                <a:lnTo>
                  <a:pt x="3410809" y="424419"/>
                </a:lnTo>
                <a:lnTo>
                  <a:pt x="2986386" y="0"/>
                </a:lnTo>
                <a:lnTo>
                  <a:pt x="3038626" y="0"/>
                </a:lnTo>
                <a:lnTo>
                  <a:pt x="3437870" y="399237"/>
                </a:lnTo>
                <a:lnTo>
                  <a:pt x="3497441" y="399237"/>
                </a:lnTo>
                <a:lnTo>
                  <a:pt x="3896667" y="2"/>
                </a:lnTo>
                <a:lnTo>
                  <a:pt x="3948913" y="2"/>
                </a:lnTo>
                <a:lnTo>
                  <a:pt x="3521637" y="427285"/>
                </a:lnTo>
                <a:lnTo>
                  <a:pt x="3521637" y="483001"/>
                </a:lnTo>
                <a:lnTo>
                  <a:pt x="3992987" y="954364"/>
                </a:lnTo>
                <a:lnTo>
                  <a:pt x="4461599" y="485738"/>
                </a:lnTo>
                <a:lnTo>
                  <a:pt x="4461599" y="424543"/>
                </a:lnTo>
                <a:lnTo>
                  <a:pt x="4037068" y="1"/>
                </a:lnTo>
                <a:lnTo>
                  <a:pt x="4089312" y="1"/>
                </a:lnTo>
                <a:lnTo>
                  <a:pt x="4488534" y="399237"/>
                </a:lnTo>
                <a:lnTo>
                  <a:pt x="4548100" y="399237"/>
                </a:lnTo>
                <a:lnTo>
                  <a:pt x="4947332" y="4"/>
                </a:lnTo>
                <a:lnTo>
                  <a:pt x="4999581" y="4"/>
                </a:lnTo>
                <a:lnTo>
                  <a:pt x="4572422" y="427156"/>
                </a:lnTo>
                <a:lnTo>
                  <a:pt x="4572422" y="483126"/>
                </a:lnTo>
                <a:lnTo>
                  <a:pt x="5043667" y="954362"/>
                </a:lnTo>
                <a:lnTo>
                  <a:pt x="5512409" y="485609"/>
                </a:lnTo>
                <a:lnTo>
                  <a:pt x="5512409" y="424674"/>
                </a:lnTo>
                <a:lnTo>
                  <a:pt x="5087742" y="1"/>
                </a:lnTo>
                <a:lnTo>
                  <a:pt x="5139977" y="1"/>
                </a:lnTo>
                <a:lnTo>
                  <a:pt x="5539215" y="399237"/>
                </a:lnTo>
                <a:lnTo>
                  <a:pt x="5598781" y="399237"/>
                </a:lnTo>
                <a:lnTo>
                  <a:pt x="5998007" y="2"/>
                </a:lnTo>
                <a:lnTo>
                  <a:pt x="6050249" y="2"/>
                </a:lnTo>
                <a:lnTo>
                  <a:pt x="5623232" y="427030"/>
                </a:lnTo>
                <a:lnTo>
                  <a:pt x="5623232" y="483255"/>
                </a:lnTo>
                <a:lnTo>
                  <a:pt x="6094326" y="954363"/>
                </a:lnTo>
                <a:lnTo>
                  <a:pt x="6563205" y="485481"/>
                </a:lnTo>
                <a:lnTo>
                  <a:pt x="6563205" y="4247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A361DE-EEDC-4A29-97B2-BB9748C28839}" type="datetimeFigureOut">
              <a:rPr lang="en-US" smtClean="0"/>
              <a:t>6/11/2021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DAEBDA-7746-49C9-B458-2367B0414B97}" type="slidenum">
              <a:rPr lang="en-US" smtClean="0"/>
              <a:t>‹#›</a:t>
            </a:fld>
            <a:endParaRPr lang="en-US"/>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448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A361DE-EEDC-4A29-97B2-BB9748C28839}" type="datetimeFigureOut">
              <a:rPr lang="en-US" smtClean="0"/>
              <a:t>6/11/2021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DAEBDA-7746-49C9-B458-2367B0414B97}" type="slidenum">
              <a:rPr lang="en-US" smtClean="0"/>
              <a:t>‹#›</a:t>
            </a:fld>
            <a:endParaRPr lang="en-US"/>
          </a:p>
        </p:txBody>
      </p:sp>
    </p:spTree>
    <p:extLst>
      <p:ext uri="{BB962C8B-B14F-4D97-AF65-F5344CB8AC3E}">
        <p14:creationId xmlns:p14="http://schemas.microsoft.com/office/powerpoint/2010/main" val="2091334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89320"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A361DE-EEDC-4A29-97B2-BB9748C28839}" type="datetimeFigureOut">
              <a:rPr lang="en-US" smtClean="0"/>
              <a:t>6/11/2021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DAEBDA-7746-49C9-B458-2367B0414B97}" type="slidenum">
              <a:rPr lang="en-US" smtClean="0"/>
              <a:t>‹#›</a:t>
            </a:fld>
            <a:endParaRPr lang="en-US"/>
          </a:p>
        </p:txBody>
      </p:sp>
    </p:spTree>
    <p:extLst>
      <p:ext uri="{BB962C8B-B14F-4D97-AF65-F5344CB8AC3E}">
        <p14:creationId xmlns:p14="http://schemas.microsoft.com/office/powerpoint/2010/main" val="70401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FA361DE-EEDC-4A29-97B2-BB9748C28839}" type="datetimeFigureOut">
              <a:rPr lang="en-US" smtClean="0"/>
              <a:t>6/11/2021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DAEBDA-7746-49C9-B458-2367B0414B97}" type="slidenum">
              <a:rPr lang="en-US" smtClean="0"/>
              <a:t>‹#›</a:t>
            </a:fld>
            <a:endParaRPr lang="en-US"/>
          </a:p>
        </p:txBody>
      </p:sp>
    </p:spTree>
    <p:extLst>
      <p:ext uri="{BB962C8B-B14F-4D97-AF65-F5344CB8AC3E}">
        <p14:creationId xmlns:p14="http://schemas.microsoft.com/office/powerpoint/2010/main" val="1602074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A361DE-EEDC-4A29-97B2-BB9748C28839}" type="datetimeFigureOut">
              <a:rPr lang="en-US" smtClean="0"/>
              <a:t>6/11/2021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DAEBDA-7746-49C9-B458-2367B0414B97}" type="slidenum">
              <a:rPr lang="en-US" smtClean="0"/>
              <a:t>‹#›</a:t>
            </a:fld>
            <a:endParaRPr lang="en-US"/>
          </a:p>
        </p:txBody>
      </p:sp>
    </p:spTree>
    <p:extLst>
      <p:ext uri="{BB962C8B-B14F-4D97-AF65-F5344CB8AC3E}">
        <p14:creationId xmlns:p14="http://schemas.microsoft.com/office/powerpoint/2010/main" val="2853125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A361DE-EEDC-4A29-97B2-BB9748C28839}" type="datetimeFigureOut">
              <a:rPr lang="en-US" smtClean="0"/>
              <a:t>6/11/2021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DAEBDA-7746-49C9-B458-2367B0414B97}" type="slidenum">
              <a:rPr lang="en-US" smtClean="0"/>
              <a:t>‹#›</a:t>
            </a:fld>
            <a:endParaRPr lang="en-US"/>
          </a:p>
        </p:txBody>
      </p:sp>
    </p:spTree>
    <p:extLst>
      <p:ext uri="{BB962C8B-B14F-4D97-AF65-F5344CB8AC3E}">
        <p14:creationId xmlns:p14="http://schemas.microsoft.com/office/powerpoint/2010/main" val="4059655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A361DE-EEDC-4A29-97B2-BB9748C28839}" type="datetimeFigureOut">
              <a:rPr lang="en-US" smtClean="0"/>
              <a:t>6/11/2021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DAEBDA-7746-49C9-B458-2367B0414B97}"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550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A361DE-EEDC-4A29-97B2-BB9748C28839}" type="datetimeFigureOut">
              <a:rPr lang="en-US" smtClean="0"/>
              <a:t>6/11/2021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DAEBDA-7746-49C9-B458-2367B0414B97}" type="slidenum">
              <a:rPr lang="en-US" smtClean="0"/>
              <a:t>‹#›</a:t>
            </a:fld>
            <a:endParaRPr lang="en-US"/>
          </a:p>
        </p:txBody>
      </p:sp>
    </p:spTree>
    <p:extLst>
      <p:ext uri="{BB962C8B-B14F-4D97-AF65-F5344CB8AC3E}">
        <p14:creationId xmlns:p14="http://schemas.microsoft.com/office/powerpoint/2010/main" val="2043750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A361DE-EEDC-4A29-97B2-BB9748C28839}" type="datetimeFigureOut">
              <a:rPr lang="en-US" smtClean="0"/>
              <a:t>6/11/2021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DAEBDA-7746-49C9-B458-2367B0414B97}"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5355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FA361DE-EEDC-4A29-97B2-BB9748C28839}" type="datetimeFigureOut">
              <a:rPr lang="en-US" smtClean="0"/>
              <a:t>6/11/2021</a:t>
            </a:fld>
            <a:endParaRPr lang="en-US"/>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CDAEBDA-7746-49C9-B458-2367B0414B97}"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29483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atlantia.sca.org/" TargetMode="External"/><Relationship Id="rId2" Type="http://schemas.openxmlformats.org/officeDocument/2006/relationships/hyperlink" Target="https://www.sca.org/" TargetMode="External"/><Relationship Id="rId1" Type="http://schemas.openxmlformats.org/officeDocument/2006/relationships/slideLayout" Target="../slideLayouts/slideLayout3.xml"/><Relationship Id="rId4" Type="http://schemas.openxmlformats.org/officeDocument/2006/relationships/hyperlink" Target="https://tasha.gallowglass.org/sca/sumptuary.html"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etsy.com/shop/MadJeweler" TargetMode="External"/><Relationship Id="rId2" Type="http://schemas.openxmlformats.org/officeDocument/2006/relationships/hyperlink" Target="http://www.sunshadowdesign.com/coronets" TargetMode="Externa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3.xml.rels><?xml version="1.0" encoding="UTF-8" standalone="yes"?>
<Relationships xmlns="http://schemas.openxmlformats.org/package/2006/relationships"><Relationship Id="rId8" Type="http://schemas.openxmlformats.org/officeDocument/2006/relationships/diagramLayout" Target="../diagrams/layout10.xml"/><Relationship Id="rId3" Type="http://schemas.openxmlformats.org/officeDocument/2006/relationships/diagramLayout" Target="../diagrams/layout9.xml"/><Relationship Id="rId7" Type="http://schemas.openxmlformats.org/officeDocument/2006/relationships/diagramData" Target="../diagrams/data10.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s>
</file>

<file path=ppt/slides/_rels/slide24.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Layout" Target="../diagrams/layout11.xml"/><Relationship Id="rId7" Type="http://schemas.openxmlformats.org/officeDocument/2006/relationships/diagramData" Target="../diagrams/data12.xml"/><Relationship Id="rId2" Type="http://schemas.openxmlformats.org/officeDocument/2006/relationships/diagramData" Target="../diagrams/data11.xml"/><Relationship Id="rId1" Type="http://schemas.openxmlformats.org/officeDocument/2006/relationships/slideLayout" Target="../slideLayouts/slideLayout4.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diagramLayout" Target="../diagrams/layout14.xml"/><Relationship Id="rId13" Type="http://schemas.openxmlformats.org/officeDocument/2006/relationships/diagramLayout" Target="../diagrams/layout15.xml"/><Relationship Id="rId18" Type="http://schemas.openxmlformats.org/officeDocument/2006/relationships/diagramLayout" Target="../diagrams/layout16.xml"/><Relationship Id="rId3" Type="http://schemas.openxmlformats.org/officeDocument/2006/relationships/diagramLayout" Target="../diagrams/layout13.xml"/><Relationship Id="rId21" Type="http://schemas.microsoft.com/office/2007/relationships/diagramDrawing" Target="../diagrams/drawing16.xml"/><Relationship Id="rId7" Type="http://schemas.openxmlformats.org/officeDocument/2006/relationships/diagramData" Target="../diagrams/data14.xml"/><Relationship Id="rId12" Type="http://schemas.openxmlformats.org/officeDocument/2006/relationships/diagramData" Target="../diagrams/data15.xml"/><Relationship Id="rId17" Type="http://schemas.openxmlformats.org/officeDocument/2006/relationships/diagramData" Target="../diagrams/data16.xml"/><Relationship Id="rId2" Type="http://schemas.openxmlformats.org/officeDocument/2006/relationships/diagramData" Target="../diagrams/data13.xml"/><Relationship Id="rId16" Type="http://schemas.microsoft.com/office/2007/relationships/diagramDrawing" Target="../diagrams/drawing15.xml"/><Relationship Id="rId20" Type="http://schemas.openxmlformats.org/officeDocument/2006/relationships/diagramColors" Target="../diagrams/colors16.xml"/><Relationship Id="rId1" Type="http://schemas.openxmlformats.org/officeDocument/2006/relationships/slideLayout" Target="../slideLayouts/slideLayout2.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5" Type="http://schemas.openxmlformats.org/officeDocument/2006/relationships/diagramColors" Target="../diagrams/colors15.xml"/><Relationship Id="rId10" Type="http://schemas.openxmlformats.org/officeDocument/2006/relationships/diagramColors" Target="../diagrams/colors14.xml"/><Relationship Id="rId19" Type="http://schemas.openxmlformats.org/officeDocument/2006/relationships/diagramQuickStyle" Target="../diagrams/quickStyle16.xml"/><Relationship Id="rId4" Type="http://schemas.openxmlformats.org/officeDocument/2006/relationships/diagramQuickStyle" Target="../diagrams/quickStyle13.xml"/><Relationship Id="rId9" Type="http://schemas.openxmlformats.org/officeDocument/2006/relationships/diagramQuickStyle" Target="../diagrams/quickStyle14.xml"/><Relationship Id="rId14" Type="http://schemas.openxmlformats.org/officeDocument/2006/relationships/diagramQuickStyle" Target="../diagrams/quickStyle15.xml"/></Relationships>
</file>

<file path=ppt/slides/_rels/slide27.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16">
            <a:extLst>
              <a:ext uri="{FF2B5EF4-FFF2-40B4-BE49-F238E27FC236}">
                <a16:creationId xmlns:a16="http://schemas.microsoft.com/office/drawing/2014/main" id="{1579DD07-B6CD-4C04-8A4A-3B92CE8C8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custGeom>
            <a:avLst/>
            <a:gdLst>
              <a:gd name="connsiteX0" fmla="*/ 0 w 3096136"/>
              <a:gd name="connsiteY0" fmla="*/ 0 h 5856137"/>
              <a:gd name="connsiteX1" fmla="*/ 3096136 w 3096136"/>
              <a:gd name="connsiteY1" fmla="*/ 0 h 5856137"/>
              <a:gd name="connsiteX2" fmla="*/ 3096136 w 3096136"/>
              <a:gd name="connsiteY2" fmla="*/ 5856137 h 5856137"/>
              <a:gd name="connsiteX3" fmla="*/ 0 w 3096136"/>
              <a:gd name="connsiteY3" fmla="*/ 5856137 h 5856137"/>
            </a:gdLst>
            <a:ahLst/>
            <a:cxnLst>
              <a:cxn ang="0">
                <a:pos x="connsiteX0" y="connsiteY0"/>
              </a:cxn>
              <a:cxn ang="0">
                <a:pos x="connsiteX1" y="connsiteY1"/>
              </a:cxn>
              <a:cxn ang="0">
                <a:pos x="connsiteX2" y="connsiteY2"/>
              </a:cxn>
              <a:cxn ang="0">
                <a:pos x="connsiteX3" y="connsiteY3"/>
              </a:cxn>
            </a:cxnLst>
            <a:rect l="l" t="t" r="r" b="b"/>
            <a:pathLst>
              <a:path w="3096136" h="5856137">
                <a:moveTo>
                  <a:pt x="0" y="0"/>
                </a:moveTo>
                <a:lnTo>
                  <a:pt x="3096136" y="0"/>
                </a:lnTo>
                <a:lnTo>
                  <a:pt x="3096136" y="5856137"/>
                </a:lnTo>
                <a:lnTo>
                  <a:pt x="0" y="58561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prstClr val="white"/>
              </a:solidFill>
            </a:endParaRPr>
          </a:p>
        </p:txBody>
      </p:sp>
      <p:sp>
        <p:nvSpPr>
          <p:cNvPr id="10" name="Freeform: Shape 9">
            <a:extLst>
              <a:ext uri="{FF2B5EF4-FFF2-40B4-BE49-F238E27FC236}">
                <a16:creationId xmlns:a16="http://schemas.microsoft.com/office/drawing/2014/main" id="{D4A3DB12-3AD8-467C-910C-F09E3A688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0 w 12192000"/>
              <a:gd name="connsiteY0" fmla="*/ 6744695 h 6858000"/>
              <a:gd name="connsiteX1" fmla="*/ 113307 w 12192000"/>
              <a:gd name="connsiteY1" fmla="*/ 6858000 h 6858000"/>
              <a:gd name="connsiteX2" fmla="*/ 31836 w 12192000"/>
              <a:gd name="connsiteY2" fmla="*/ 6858000 h 6858000"/>
              <a:gd name="connsiteX3" fmla="*/ 0 w 12192000"/>
              <a:gd name="connsiteY3" fmla="*/ 6826165 h 6858000"/>
              <a:gd name="connsiteX4" fmla="*/ 12192000 w 12192000"/>
              <a:gd name="connsiteY4" fmla="*/ 6739575 h 6858000"/>
              <a:gd name="connsiteX5" fmla="*/ 12192000 w 12192000"/>
              <a:gd name="connsiteY5" fmla="*/ 6821043 h 6858000"/>
              <a:gd name="connsiteX6" fmla="*/ 12155043 w 12192000"/>
              <a:gd name="connsiteY6" fmla="*/ 6858000 h 6858000"/>
              <a:gd name="connsiteX7" fmla="*/ 12073575 w 12192000"/>
              <a:gd name="connsiteY7" fmla="*/ 6858000 h 6858000"/>
              <a:gd name="connsiteX8" fmla="*/ 11740554 w 12192000"/>
              <a:gd name="connsiteY8" fmla="*/ 6238209 h 6858000"/>
              <a:gd name="connsiteX9" fmla="*/ 11913377 w 12192000"/>
              <a:gd name="connsiteY9" fmla="*/ 6238209 h 6858000"/>
              <a:gd name="connsiteX10" fmla="*/ 11913377 w 12192000"/>
              <a:gd name="connsiteY10" fmla="*/ 6411032 h 6858000"/>
              <a:gd name="connsiteX11" fmla="*/ 11740554 w 12192000"/>
              <a:gd name="connsiteY11" fmla="*/ 6411032 h 6858000"/>
              <a:gd name="connsiteX12" fmla="*/ 10101903 w 12192000"/>
              <a:gd name="connsiteY12" fmla="*/ 6238209 h 6858000"/>
              <a:gd name="connsiteX13" fmla="*/ 10274725 w 12192000"/>
              <a:gd name="connsiteY13" fmla="*/ 6238209 h 6858000"/>
              <a:gd name="connsiteX14" fmla="*/ 10274725 w 12192000"/>
              <a:gd name="connsiteY14" fmla="*/ 6411032 h 6858000"/>
              <a:gd name="connsiteX15" fmla="*/ 10101903 w 12192000"/>
              <a:gd name="connsiteY15" fmla="*/ 6411032 h 6858000"/>
              <a:gd name="connsiteX16" fmla="*/ 8463251 w 12192000"/>
              <a:gd name="connsiteY16" fmla="*/ 6238209 h 6858000"/>
              <a:gd name="connsiteX17" fmla="*/ 8636074 w 12192000"/>
              <a:gd name="connsiteY17" fmla="*/ 6238209 h 6858000"/>
              <a:gd name="connsiteX18" fmla="*/ 8636074 w 12192000"/>
              <a:gd name="connsiteY18" fmla="*/ 6411032 h 6858000"/>
              <a:gd name="connsiteX19" fmla="*/ 8463251 w 12192000"/>
              <a:gd name="connsiteY19" fmla="*/ 6411032 h 6858000"/>
              <a:gd name="connsiteX20" fmla="*/ 6824599 w 12192000"/>
              <a:gd name="connsiteY20" fmla="*/ 6238209 h 6858000"/>
              <a:gd name="connsiteX21" fmla="*/ 6997422 w 12192000"/>
              <a:gd name="connsiteY21" fmla="*/ 6238209 h 6858000"/>
              <a:gd name="connsiteX22" fmla="*/ 6997422 w 12192000"/>
              <a:gd name="connsiteY22" fmla="*/ 6411032 h 6858000"/>
              <a:gd name="connsiteX23" fmla="*/ 6824599 w 12192000"/>
              <a:gd name="connsiteY23" fmla="*/ 6411032 h 6858000"/>
              <a:gd name="connsiteX24" fmla="*/ 5185950 w 12192000"/>
              <a:gd name="connsiteY24" fmla="*/ 6238209 h 6858000"/>
              <a:gd name="connsiteX25" fmla="*/ 5358773 w 12192000"/>
              <a:gd name="connsiteY25" fmla="*/ 6238209 h 6858000"/>
              <a:gd name="connsiteX26" fmla="*/ 5358773 w 12192000"/>
              <a:gd name="connsiteY26" fmla="*/ 6411032 h 6858000"/>
              <a:gd name="connsiteX27" fmla="*/ 5185950 w 12192000"/>
              <a:gd name="connsiteY27" fmla="*/ 6411032 h 6858000"/>
              <a:gd name="connsiteX28" fmla="*/ 3547296 w 12192000"/>
              <a:gd name="connsiteY28" fmla="*/ 6238209 h 6858000"/>
              <a:gd name="connsiteX29" fmla="*/ 3720119 w 12192000"/>
              <a:gd name="connsiteY29" fmla="*/ 6238209 h 6858000"/>
              <a:gd name="connsiteX30" fmla="*/ 3720119 w 12192000"/>
              <a:gd name="connsiteY30" fmla="*/ 6411032 h 6858000"/>
              <a:gd name="connsiteX31" fmla="*/ 3547296 w 12192000"/>
              <a:gd name="connsiteY31" fmla="*/ 6411032 h 6858000"/>
              <a:gd name="connsiteX32" fmla="*/ 1908646 w 12192000"/>
              <a:gd name="connsiteY32" fmla="*/ 6238209 h 6858000"/>
              <a:gd name="connsiteX33" fmla="*/ 2081470 w 12192000"/>
              <a:gd name="connsiteY33" fmla="*/ 6238209 h 6858000"/>
              <a:gd name="connsiteX34" fmla="*/ 2081470 w 12192000"/>
              <a:gd name="connsiteY34" fmla="*/ 6411032 h 6858000"/>
              <a:gd name="connsiteX35" fmla="*/ 1908646 w 12192000"/>
              <a:gd name="connsiteY35" fmla="*/ 6411032 h 6858000"/>
              <a:gd name="connsiteX36" fmla="*/ 269996 w 12192000"/>
              <a:gd name="connsiteY36" fmla="*/ 6238209 h 6858000"/>
              <a:gd name="connsiteX37" fmla="*/ 442819 w 12192000"/>
              <a:gd name="connsiteY37" fmla="*/ 6238209 h 6858000"/>
              <a:gd name="connsiteX38" fmla="*/ 442819 w 12192000"/>
              <a:gd name="connsiteY38" fmla="*/ 6411032 h 6858000"/>
              <a:gd name="connsiteX39" fmla="*/ 269996 w 12192000"/>
              <a:gd name="connsiteY39" fmla="*/ 6411032 h 6858000"/>
              <a:gd name="connsiteX40" fmla="*/ 10921228 w 12192000"/>
              <a:gd name="connsiteY40" fmla="*/ 5418567 h 6858000"/>
              <a:gd name="connsiteX41" fmla="*/ 11094051 w 12192000"/>
              <a:gd name="connsiteY41" fmla="*/ 5418567 h 6858000"/>
              <a:gd name="connsiteX42" fmla="*/ 11094051 w 12192000"/>
              <a:gd name="connsiteY42" fmla="*/ 5591390 h 6858000"/>
              <a:gd name="connsiteX43" fmla="*/ 10921228 w 12192000"/>
              <a:gd name="connsiteY43" fmla="*/ 5591390 h 6858000"/>
              <a:gd name="connsiteX44" fmla="*/ 9282577 w 12192000"/>
              <a:gd name="connsiteY44" fmla="*/ 5418567 h 6858000"/>
              <a:gd name="connsiteX45" fmla="*/ 9455400 w 12192000"/>
              <a:gd name="connsiteY45" fmla="*/ 5418567 h 6858000"/>
              <a:gd name="connsiteX46" fmla="*/ 9455400 w 12192000"/>
              <a:gd name="connsiteY46" fmla="*/ 5591390 h 6858000"/>
              <a:gd name="connsiteX47" fmla="*/ 9282577 w 12192000"/>
              <a:gd name="connsiteY47" fmla="*/ 5591390 h 6858000"/>
              <a:gd name="connsiteX48" fmla="*/ 7643925 w 12192000"/>
              <a:gd name="connsiteY48" fmla="*/ 5418567 h 6858000"/>
              <a:gd name="connsiteX49" fmla="*/ 7816748 w 12192000"/>
              <a:gd name="connsiteY49" fmla="*/ 5418567 h 6858000"/>
              <a:gd name="connsiteX50" fmla="*/ 7816748 w 12192000"/>
              <a:gd name="connsiteY50" fmla="*/ 5591390 h 6858000"/>
              <a:gd name="connsiteX51" fmla="*/ 7643925 w 12192000"/>
              <a:gd name="connsiteY51" fmla="*/ 5591390 h 6858000"/>
              <a:gd name="connsiteX52" fmla="*/ 6005273 w 12192000"/>
              <a:gd name="connsiteY52" fmla="*/ 5418567 h 6858000"/>
              <a:gd name="connsiteX53" fmla="*/ 6178096 w 12192000"/>
              <a:gd name="connsiteY53" fmla="*/ 5418567 h 6858000"/>
              <a:gd name="connsiteX54" fmla="*/ 6178096 w 12192000"/>
              <a:gd name="connsiteY54" fmla="*/ 5591390 h 6858000"/>
              <a:gd name="connsiteX55" fmla="*/ 6005273 w 12192000"/>
              <a:gd name="connsiteY55" fmla="*/ 5591390 h 6858000"/>
              <a:gd name="connsiteX56" fmla="*/ 4366633 w 12192000"/>
              <a:gd name="connsiteY56" fmla="*/ 5418567 h 6858000"/>
              <a:gd name="connsiteX57" fmla="*/ 4539460 w 12192000"/>
              <a:gd name="connsiteY57" fmla="*/ 5418567 h 6858000"/>
              <a:gd name="connsiteX58" fmla="*/ 4539460 w 12192000"/>
              <a:gd name="connsiteY58" fmla="*/ 5591390 h 6858000"/>
              <a:gd name="connsiteX59" fmla="*/ 4366633 w 12192000"/>
              <a:gd name="connsiteY59" fmla="*/ 5591390 h 6858000"/>
              <a:gd name="connsiteX60" fmla="*/ 2727987 w 12192000"/>
              <a:gd name="connsiteY60" fmla="*/ 5418567 h 6858000"/>
              <a:gd name="connsiteX61" fmla="*/ 2900809 w 12192000"/>
              <a:gd name="connsiteY61" fmla="*/ 5418567 h 6858000"/>
              <a:gd name="connsiteX62" fmla="*/ 2900809 w 12192000"/>
              <a:gd name="connsiteY62" fmla="*/ 5591390 h 6858000"/>
              <a:gd name="connsiteX63" fmla="*/ 2727987 w 12192000"/>
              <a:gd name="connsiteY63" fmla="*/ 5591390 h 6858000"/>
              <a:gd name="connsiteX64" fmla="*/ 1089338 w 12192000"/>
              <a:gd name="connsiteY64" fmla="*/ 5418567 h 6858000"/>
              <a:gd name="connsiteX65" fmla="*/ 1262160 w 12192000"/>
              <a:gd name="connsiteY65" fmla="*/ 5418567 h 6858000"/>
              <a:gd name="connsiteX66" fmla="*/ 1262160 w 12192000"/>
              <a:gd name="connsiteY66" fmla="*/ 5591390 h 6858000"/>
              <a:gd name="connsiteX67" fmla="*/ 1089338 w 12192000"/>
              <a:gd name="connsiteY67" fmla="*/ 5591390 h 6858000"/>
              <a:gd name="connsiteX68" fmla="*/ 1178101 w 12192000"/>
              <a:gd name="connsiteY68" fmla="*/ 4727355 h 6858000"/>
              <a:gd name="connsiteX69" fmla="*/ 442836 w 12192000"/>
              <a:gd name="connsiteY69" fmla="*/ 5462622 h 6858000"/>
              <a:gd name="connsiteX70" fmla="*/ 442836 w 12192000"/>
              <a:gd name="connsiteY70" fmla="*/ 5549070 h 6858000"/>
              <a:gd name="connsiteX71" fmla="*/ 1178103 w 12192000"/>
              <a:gd name="connsiteY71" fmla="*/ 6284339 h 6858000"/>
              <a:gd name="connsiteX72" fmla="*/ 1908665 w 12192000"/>
              <a:gd name="connsiteY72" fmla="*/ 5553778 h 6858000"/>
              <a:gd name="connsiteX73" fmla="*/ 1908665 w 12192000"/>
              <a:gd name="connsiteY73" fmla="*/ 5457916 h 6858000"/>
              <a:gd name="connsiteX74" fmla="*/ 9370328 w 12192000"/>
              <a:gd name="connsiteY74" fmla="*/ 4727354 h 6858000"/>
              <a:gd name="connsiteX75" fmla="*/ 8636074 w 12192000"/>
              <a:gd name="connsiteY75" fmla="*/ 5461609 h 6858000"/>
              <a:gd name="connsiteX76" fmla="*/ 8636074 w 12192000"/>
              <a:gd name="connsiteY76" fmla="*/ 5550076 h 6858000"/>
              <a:gd name="connsiteX77" fmla="*/ 9370332 w 12192000"/>
              <a:gd name="connsiteY77" fmla="*/ 6284336 h 6858000"/>
              <a:gd name="connsiteX78" fmla="*/ 10101903 w 12192000"/>
              <a:gd name="connsiteY78" fmla="*/ 5552765 h 6858000"/>
              <a:gd name="connsiteX79" fmla="*/ 10101903 w 12192000"/>
              <a:gd name="connsiteY79" fmla="*/ 5458928 h 6858000"/>
              <a:gd name="connsiteX80" fmla="*/ 4454997 w 12192000"/>
              <a:gd name="connsiteY80" fmla="*/ 4727354 h 6858000"/>
              <a:gd name="connsiteX81" fmla="*/ 3720127 w 12192000"/>
              <a:gd name="connsiteY81" fmla="*/ 5462212 h 6858000"/>
              <a:gd name="connsiteX82" fmla="*/ 3720127 w 12192000"/>
              <a:gd name="connsiteY82" fmla="*/ 5549480 h 6858000"/>
              <a:gd name="connsiteX83" fmla="*/ 4454994 w 12192000"/>
              <a:gd name="connsiteY83" fmla="*/ 6284337 h 6858000"/>
              <a:gd name="connsiteX84" fmla="*/ 5185957 w 12192000"/>
              <a:gd name="connsiteY84" fmla="*/ 5553365 h 6858000"/>
              <a:gd name="connsiteX85" fmla="*/ 5185957 w 12192000"/>
              <a:gd name="connsiteY85" fmla="*/ 5458324 h 6858000"/>
              <a:gd name="connsiteX86" fmla="*/ 2816547 w 12192000"/>
              <a:gd name="connsiteY86" fmla="*/ 4727354 h 6858000"/>
              <a:gd name="connsiteX87" fmla="*/ 2081491 w 12192000"/>
              <a:gd name="connsiteY87" fmla="*/ 5462427 h 6858000"/>
              <a:gd name="connsiteX88" fmla="*/ 2081491 w 12192000"/>
              <a:gd name="connsiteY88" fmla="*/ 5549265 h 6858000"/>
              <a:gd name="connsiteX89" fmla="*/ 2816547 w 12192000"/>
              <a:gd name="connsiteY89" fmla="*/ 6284340 h 6858000"/>
              <a:gd name="connsiteX90" fmla="*/ 3547302 w 12192000"/>
              <a:gd name="connsiteY90" fmla="*/ 5553564 h 6858000"/>
              <a:gd name="connsiteX91" fmla="*/ 3547302 w 12192000"/>
              <a:gd name="connsiteY91" fmla="*/ 5458128 h 6858000"/>
              <a:gd name="connsiteX92" fmla="*/ 6093420 w 12192000"/>
              <a:gd name="connsiteY92" fmla="*/ 4727352 h 6858000"/>
              <a:gd name="connsiteX93" fmla="*/ 5358778 w 12192000"/>
              <a:gd name="connsiteY93" fmla="*/ 5462014 h 6858000"/>
              <a:gd name="connsiteX94" fmla="*/ 5358778 w 12192000"/>
              <a:gd name="connsiteY94" fmla="*/ 5549677 h 6858000"/>
              <a:gd name="connsiteX95" fmla="*/ 6093420 w 12192000"/>
              <a:gd name="connsiteY95" fmla="*/ 6284339 h 6858000"/>
              <a:gd name="connsiteX96" fmla="*/ 6824599 w 12192000"/>
              <a:gd name="connsiteY96" fmla="*/ 5553159 h 6858000"/>
              <a:gd name="connsiteX97" fmla="*/ 6824599 w 12192000"/>
              <a:gd name="connsiteY97" fmla="*/ 5458532 h 6858000"/>
              <a:gd name="connsiteX98" fmla="*/ 11008785 w 12192000"/>
              <a:gd name="connsiteY98" fmla="*/ 4727351 h 6858000"/>
              <a:gd name="connsiteX99" fmla="*/ 10274725 w 12192000"/>
              <a:gd name="connsiteY99" fmla="*/ 5461411 h 6858000"/>
              <a:gd name="connsiteX100" fmla="*/ 10274725 w 12192000"/>
              <a:gd name="connsiteY100" fmla="*/ 5550279 h 6858000"/>
              <a:gd name="connsiteX101" fmla="*/ 11008781 w 12192000"/>
              <a:gd name="connsiteY101" fmla="*/ 6284336 h 6858000"/>
              <a:gd name="connsiteX102" fmla="*/ 11740554 w 12192000"/>
              <a:gd name="connsiteY102" fmla="*/ 5552562 h 6858000"/>
              <a:gd name="connsiteX103" fmla="*/ 11740554 w 12192000"/>
              <a:gd name="connsiteY103" fmla="*/ 5459121 h 6858000"/>
              <a:gd name="connsiteX104" fmla="*/ 7731877 w 12192000"/>
              <a:gd name="connsiteY104" fmla="*/ 4727351 h 6858000"/>
              <a:gd name="connsiteX105" fmla="*/ 6997422 w 12192000"/>
              <a:gd name="connsiteY105" fmla="*/ 5461805 h 6858000"/>
              <a:gd name="connsiteX106" fmla="*/ 6997422 w 12192000"/>
              <a:gd name="connsiteY106" fmla="*/ 5549884 h 6858000"/>
              <a:gd name="connsiteX107" fmla="*/ 7731873 w 12192000"/>
              <a:gd name="connsiteY107" fmla="*/ 6284337 h 6858000"/>
              <a:gd name="connsiteX108" fmla="*/ 8463251 w 12192000"/>
              <a:gd name="connsiteY108" fmla="*/ 5552959 h 6858000"/>
              <a:gd name="connsiteX109" fmla="*/ 8463251 w 12192000"/>
              <a:gd name="connsiteY109" fmla="*/ 5458725 h 6858000"/>
              <a:gd name="connsiteX110" fmla="*/ 11740554 w 12192000"/>
              <a:gd name="connsiteY110" fmla="*/ 4601625 h 6858000"/>
              <a:gd name="connsiteX111" fmla="*/ 11913377 w 12192000"/>
              <a:gd name="connsiteY111" fmla="*/ 4601625 h 6858000"/>
              <a:gd name="connsiteX112" fmla="*/ 11913377 w 12192000"/>
              <a:gd name="connsiteY112" fmla="*/ 4774448 h 6858000"/>
              <a:gd name="connsiteX113" fmla="*/ 11740554 w 12192000"/>
              <a:gd name="connsiteY113" fmla="*/ 4774448 h 6858000"/>
              <a:gd name="connsiteX114" fmla="*/ 10101903 w 12192000"/>
              <a:gd name="connsiteY114" fmla="*/ 4601625 h 6858000"/>
              <a:gd name="connsiteX115" fmla="*/ 10274725 w 12192000"/>
              <a:gd name="connsiteY115" fmla="*/ 4601625 h 6858000"/>
              <a:gd name="connsiteX116" fmla="*/ 10274725 w 12192000"/>
              <a:gd name="connsiteY116" fmla="*/ 4774448 h 6858000"/>
              <a:gd name="connsiteX117" fmla="*/ 10101903 w 12192000"/>
              <a:gd name="connsiteY117" fmla="*/ 4774448 h 6858000"/>
              <a:gd name="connsiteX118" fmla="*/ 8463251 w 12192000"/>
              <a:gd name="connsiteY118" fmla="*/ 4601625 h 6858000"/>
              <a:gd name="connsiteX119" fmla="*/ 8636074 w 12192000"/>
              <a:gd name="connsiteY119" fmla="*/ 4601625 h 6858000"/>
              <a:gd name="connsiteX120" fmla="*/ 8636074 w 12192000"/>
              <a:gd name="connsiteY120" fmla="*/ 4774448 h 6858000"/>
              <a:gd name="connsiteX121" fmla="*/ 8463251 w 12192000"/>
              <a:gd name="connsiteY121" fmla="*/ 4774448 h 6858000"/>
              <a:gd name="connsiteX122" fmla="*/ 6824599 w 12192000"/>
              <a:gd name="connsiteY122" fmla="*/ 4601625 h 6858000"/>
              <a:gd name="connsiteX123" fmla="*/ 6997422 w 12192000"/>
              <a:gd name="connsiteY123" fmla="*/ 4601625 h 6858000"/>
              <a:gd name="connsiteX124" fmla="*/ 6997422 w 12192000"/>
              <a:gd name="connsiteY124" fmla="*/ 4774448 h 6858000"/>
              <a:gd name="connsiteX125" fmla="*/ 6824599 w 12192000"/>
              <a:gd name="connsiteY125" fmla="*/ 4774448 h 6858000"/>
              <a:gd name="connsiteX126" fmla="*/ 5185955 w 12192000"/>
              <a:gd name="connsiteY126" fmla="*/ 4601625 h 6858000"/>
              <a:gd name="connsiteX127" fmla="*/ 5358777 w 12192000"/>
              <a:gd name="connsiteY127" fmla="*/ 4601625 h 6858000"/>
              <a:gd name="connsiteX128" fmla="*/ 5358777 w 12192000"/>
              <a:gd name="connsiteY128" fmla="*/ 4774448 h 6858000"/>
              <a:gd name="connsiteX129" fmla="*/ 5185955 w 12192000"/>
              <a:gd name="connsiteY129" fmla="*/ 4774448 h 6858000"/>
              <a:gd name="connsiteX130" fmla="*/ 3547301 w 12192000"/>
              <a:gd name="connsiteY130" fmla="*/ 4601625 h 6858000"/>
              <a:gd name="connsiteX131" fmla="*/ 3720124 w 12192000"/>
              <a:gd name="connsiteY131" fmla="*/ 4601625 h 6858000"/>
              <a:gd name="connsiteX132" fmla="*/ 3720124 w 12192000"/>
              <a:gd name="connsiteY132" fmla="*/ 4774448 h 6858000"/>
              <a:gd name="connsiteX133" fmla="*/ 3547301 w 12192000"/>
              <a:gd name="connsiteY133" fmla="*/ 4774448 h 6858000"/>
              <a:gd name="connsiteX134" fmla="*/ 1908659 w 12192000"/>
              <a:gd name="connsiteY134" fmla="*/ 4601625 h 6858000"/>
              <a:gd name="connsiteX135" fmla="*/ 2081483 w 12192000"/>
              <a:gd name="connsiteY135" fmla="*/ 4601625 h 6858000"/>
              <a:gd name="connsiteX136" fmla="*/ 2081483 w 12192000"/>
              <a:gd name="connsiteY136" fmla="*/ 4774448 h 6858000"/>
              <a:gd name="connsiteX137" fmla="*/ 1908659 w 12192000"/>
              <a:gd name="connsiteY137" fmla="*/ 4774448 h 6858000"/>
              <a:gd name="connsiteX138" fmla="*/ 270007 w 12192000"/>
              <a:gd name="connsiteY138" fmla="*/ 4601625 h 6858000"/>
              <a:gd name="connsiteX139" fmla="*/ 442830 w 12192000"/>
              <a:gd name="connsiteY139" fmla="*/ 4601625 h 6858000"/>
              <a:gd name="connsiteX140" fmla="*/ 442830 w 12192000"/>
              <a:gd name="connsiteY140" fmla="*/ 4774448 h 6858000"/>
              <a:gd name="connsiteX141" fmla="*/ 270007 w 12192000"/>
              <a:gd name="connsiteY141" fmla="*/ 4774448 h 6858000"/>
              <a:gd name="connsiteX142" fmla="*/ 10145462 w 12192000"/>
              <a:gd name="connsiteY142" fmla="*/ 3952222 h 6858000"/>
              <a:gd name="connsiteX143" fmla="*/ 9411064 w 12192000"/>
              <a:gd name="connsiteY143" fmla="*/ 4686619 h 6858000"/>
              <a:gd name="connsiteX144" fmla="*/ 10143012 w 12192000"/>
              <a:gd name="connsiteY144" fmla="*/ 5418567 h 6858000"/>
              <a:gd name="connsiteX145" fmla="*/ 10236099 w 12192000"/>
              <a:gd name="connsiteY145" fmla="*/ 5418567 h 6858000"/>
              <a:gd name="connsiteX146" fmla="*/ 10968050 w 12192000"/>
              <a:gd name="connsiteY146" fmla="*/ 4686615 h 6858000"/>
              <a:gd name="connsiteX147" fmla="*/ 10233657 w 12192000"/>
              <a:gd name="connsiteY147" fmla="*/ 3952222 h 6858000"/>
              <a:gd name="connsiteX148" fmla="*/ 8507004 w 12192000"/>
              <a:gd name="connsiteY148" fmla="*/ 3952222 h 6858000"/>
              <a:gd name="connsiteX149" fmla="*/ 7772612 w 12192000"/>
              <a:gd name="connsiteY149" fmla="*/ 4686615 h 6858000"/>
              <a:gd name="connsiteX150" fmla="*/ 8504563 w 12192000"/>
              <a:gd name="connsiteY150" fmla="*/ 5418567 h 6858000"/>
              <a:gd name="connsiteX151" fmla="*/ 8597643 w 12192000"/>
              <a:gd name="connsiteY151" fmla="*/ 5418567 h 6858000"/>
              <a:gd name="connsiteX152" fmla="*/ 9329593 w 12192000"/>
              <a:gd name="connsiteY152" fmla="*/ 4686617 h 6858000"/>
              <a:gd name="connsiteX153" fmla="*/ 8595197 w 12192000"/>
              <a:gd name="connsiteY153" fmla="*/ 3952222 h 6858000"/>
              <a:gd name="connsiteX154" fmla="*/ 6868551 w 12192000"/>
              <a:gd name="connsiteY154" fmla="*/ 3952222 h 6858000"/>
              <a:gd name="connsiteX155" fmla="*/ 6134155 w 12192000"/>
              <a:gd name="connsiteY155" fmla="*/ 4686617 h 6858000"/>
              <a:gd name="connsiteX156" fmla="*/ 6866103 w 12192000"/>
              <a:gd name="connsiteY156" fmla="*/ 5418567 h 6858000"/>
              <a:gd name="connsiteX157" fmla="*/ 6959192 w 12192000"/>
              <a:gd name="connsiteY157" fmla="*/ 5418567 h 6858000"/>
              <a:gd name="connsiteX158" fmla="*/ 7691142 w 12192000"/>
              <a:gd name="connsiteY158" fmla="*/ 4686617 h 6858000"/>
              <a:gd name="connsiteX159" fmla="*/ 6956748 w 12192000"/>
              <a:gd name="connsiteY159" fmla="*/ 3952222 h 6858000"/>
              <a:gd name="connsiteX160" fmla="*/ 5230122 w 12192000"/>
              <a:gd name="connsiteY160" fmla="*/ 3952222 h 6858000"/>
              <a:gd name="connsiteX161" fmla="*/ 4495738 w 12192000"/>
              <a:gd name="connsiteY161" fmla="*/ 4686619 h 6858000"/>
              <a:gd name="connsiteX162" fmla="*/ 5227671 w 12192000"/>
              <a:gd name="connsiteY162" fmla="*/ 5418567 h 6858000"/>
              <a:gd name="connsiteX163" fmla="*/ 5320755 w 12192000"/>
              <a:gd name="connsiteY163" fmla="*/ 5418567 h 6858000"/>
              <a:gd name="connsiteX164" fmla="*/ 6052685 w 12192000"/>
              <a:gd name="connsiteY164" fmla="*/ 4686617 h 6858000"/>
              <a:gd name="connsiteX165" fmla="*/ 5318307 w 12192000"/>
              <a:gd name="connsiteY165" fmla="*/ 3952222 h 6858000"/>
              <a:gd name="connsiteX166" fmla="*/ 3591662 w 12192000"/>
              <a:gd name="connsiteY166" fmla="*/ 3952222 h 6858000"/>
              <a:gd name="connsiteX167" fmla="*/ 2857282 w 12192000"/>
              <a:gd name="connsiteY167" fmla="*/ 4686619 h 6858000"/>
              <a:gd name="connsiteX168" fmla="*/ 3589211 w 12192000"/>
              <a:gd name="connsiteY168" fmla="*/ 5418567 h 6858000"/>
              <a:gd name="connsiteX169" fmla="*/ 3682300 w 12192000"/>
              <a:gd name="connsiteY169" fmla="*/ 5418567 h 6858000"/>
              <a:gd name="connsiteX170" fmla="*/ 4414258 w 12192000"/>
              <a:gd name="connsiteY170" fmla="*/ 4686619 h 6858000"/>
              <a:gd name="connsiteX171" fmla="*/ 3679850 w 12192000"/>
              <a:gd name="connsiteY171" fmla="*/ 3952222 h 6858000"/>
              <a:gd name="connsiteX172" fmla="*/ 1953238 w 12192000"/>
              <a:gd name="connsiteY172" fmla="*/ 3952222 h 6858000"/>
              <a:gd name="connsiteX173" fmla="*/ 1218835 w 12192000"/>
              <a:gd name="connsiteY173" fmla="*/ 4686620 h 6858000"/>
              <a:gd name="connsiteX174" fmla="*/ 1950786 w 12192000"/>
              <a:gd name="connsiteY174" fmla="*/ 5418567 h 6858000"/>
              <a:gd name="connsiteX175" fmla="*/ 2043879 w 12192000"/>
              <a:gd name="connsiteY175" fmla="*/ 5418567 h 6858000"/>
              <a:gd name="connsiteX176" fmla="*/ 2775812 w 12192000"/>
              <a:gd name="connsiteY176" fmla="*/ 4686619 h 6858000"/>
              <a:gd name="connsiteX177" fmla="*/ 2041429 w 12192000"/>
              <a:gd name="connsiteY177" fmla="*/ 3952222 h 6858000"/>
              <a:gd name="connsiteX178" fmla="*/ 10921228 w 12192000"/>
              <a:gd name="connsiteY178" fmla="*/ 3779399 h 6858000"/>
              <a:gd name="connsiteX179" fmla="*/ 11094051 w 12192000"/>
              <a:gd name="connsiteY179" fmla="*/ 3779399 h 6858000"/>
              <a:gd name="connsiteX180" fmla="*/ 11094051 w 12192000"/>
              <a:gd name="connsiteY180" fmla="*/ 3952222 h 6858000"/>
              <a:gd name="connsiteX181" fmla="*/ 10921228 w 12192000"/>
              <a:gd name="connsiteY181" fmla="*/ 3952222 h 6858000"/>
              <a:gd name="connsiteX182" fmla="*/ 9282577 w 12192000"/>
              <a:gd name="connsiteY182" fmla="*/ 3779399 h 6858000"/>
              <a:gd name="connsiteX183" fmla="*/ 9455400 w 12192000"/>
              <a:gd name="connsiteY183" fmla="*/ 3779399 h 6858000"/>
              <a:gd name="connsiteX184" fmla="*/ 9455400 w 12192000"/>
              <a:gd name="connsiteY184" fmla="*/ 3952222 h 6858000"/>
              <a:gd name="connsiteX185" fmla="*/ 9282577 w 12192000"/>
              <a:gd name="connsiteY185" fmla="*/ 3952222 h 6858000"/>
              <a:gd name="connsiteX186" fmla="*/ 7643925 w 12192000"/>
              <a:gd name="connsiteY186" fmla="*/ 3779399 h 6858000"/>
              <a:gd name="connsiteX187" fmla="*/ 7816748 w 12192000"/>
              <a:gd name="connsiteY187" fmla="*/ 3779399 h 6858000"/>
              <a:gd name="connsiteX188" fmla="*/ 7816748 w 12192000"/>
              <a:gd name="connsiteY188" fmla="*/ 3952222 h 6858000"/>
              <a:gd name="connsiteX189" fmla="*/ 7643925 w 12192000"/>
              <a:gd name="connsiteY189" fmla="*/ 3952222 h 6858000"/>
              <a:gd name="connsiteX190" fmla="*/ 6005273 w 12192000"/>
              <a:gd name="connsiteY190" fmla="*/ 3779399 h 6858000"/>
              <a:gd name="connsiteX191" fmla="*/ 6178096 w 12192000"/>
              <a:gd name="connsiteY191" fmla="*/ 3779399 h 6858000"/>
              <a:gd name="connsiteX192" fmla="*/ 6178096 w 12192000"/>
              <a:gd name="connsiteY192" fmla="*/ 3952222 h 6858000"/>
              <a:gd name="connsiteX193" fmla="*/ 6005273 w 12192000"/>
              <a:gd name="connsiteY193" fmla="*/ 3952222 h 6858000"/>
              <a:gd name="connsiteX194" fmla="*/ 4366635 w 12192000"/>
              <a:gd name="connsiteY194" fmla="*/ 3779399 h 6858000"/>
              <a:gd name="connsiteX195" fmla="*/ 4539462 w 12192000"/>
              <a:gd name="connsiteY195" fmla="*/ 3779399 h 6858000"/>
              <a:gd name="connsiteX196" fmla="*/ 4539462 w 12192000"/>
              <a:gd name="connsiteY196" fmla="*/ 3952222 h 6858000"/>
              <a:gd name="connsiteX197" fmla="*/ 4366635 w 12192000"/>
              <a:gd name="connsiteY197" fmla="*/ 3952222 h 6858000"/>
              <a:gd name="connsiteX198" fmla="*/ 2727994 w 12192000"/>
              <a:gd name="connsiteY198" fmla="*/ 3779399 h 6858000"/>
              <a:gd name="connsiteX199" fmla="*/ 2900815 w 12192000"/>
              <a:gd name="connsiteY199" fmla="*/ 3779399 h 6858000"/>
              <a:gd name="connsiteX200" fmla="*/ 2900815 w 12192000"/>
              <a:gd name="connsiteY200" fmla="*/ 3952222 h 6858000"/>
              <a:gd name="connsiteX201" fmla="*/ 2727994 w 12192000"/>
              <a:gd name="connsiteY201" fmla="*/ 3952222 h 6858000"/>
              <a:gd name="connsiteX202" fmla="*/ 1089344 w 12192000"/>
              <a:gd name="connsiteY202" fmla="*/ 3779399 h 6858000"/>
              <a:gd name="connsiteX203" fmla="*/ 1262166 w 12192000"/>
              <a:gd name="connsiteY203" fmla="*/ 3779399 h 6858000"/>
              <a:gd name="connsiteX204" fmla="*/ 1262166 w 12192000"/>
              <a:gd name="connsiteY204" fmla="*/ 3952222 h 6858000"/>
              <a:gd name="connsiteX205" fmla="*/ 1089344 w 12192000"/>
              <a:gd name="connsiteY205" fmla="*/ 3952222 h 6858000"/>
              <a:gd name="connsiteX206" fmla="*/ 1178101 w 12192000"/>
              <a:gd name="connsiteY206" fmla="*/ 3088920 h 6858000"/>
              <a:gd name="connsiteX207" fmla="*/ 442844 w 12192000"/>
              <a:gd name="connsiteY207" fmla="*/ 3824161 h 6858000"/>
              <a:gd name="connsiteX208" fmla="*/ 442844 w 12192000"/>
              <a:gd name="connsiteY208" fmla="*/ 3910626 h 6858000"/>
              <a:gd name="connsiteX209" fmla="*/ 1178101 w 12192000"/>
              <a:gd name="connsiteY209" fmla="*/ 4645885 h 6858000"/>
              <a:gd name="connsiteX210" fmla="*/ 1908673 w 12192000"/>
              <a:gd name="connsiteY210" fmla="*/ 3915317 h 6858000"/>
              <a:gd name="connsiteX211" fmla="*/ 1908673 w 12192000"/>
              <a:gd name="connsiteY211" fmla="*/ 3819468 h 6858000"/>
              <a:gd name="connsiteX212" fmla="*/ 2816547 w 12192000"/>
              <a:gd name="connsiteY212" fmla="*/ 3088919 h 6858000"/>
              <a:gd name="connsiteX213" fmla="*/ 2081500 w 12192000"/>
              <a:gd name="connsiteY213" fmla="*/ 3823966 h 6858000"/>
              <a:gd name="connsiteX214" fmla="*/ 2081500 w 12192000"/>
              <a:gd name="connsiteY214" fmla="*/ 3910819 h 6858000"/>
              <a:gd name="connsiteX215" fmla="*/ 2816547 w 12192000"/>
              <a:gd name="connsiteY215" fmla="*/ 4645883 h 6858000"/>
              <a:gd name="connsiteX216" fmla="*/ 3547307 w 12192000"/>
              <a:gd name="connsiteY216" fmla="*/ 3915106 h 6858000"/>
              <a:gd name="connsiteX217" fmla="*/ 3547307 w 12192000"/>
              <a:gd name="connsiteY217" fmla="*/ 3819677 h 6858000"/>
              <a:gd name="connsiteX218" fmla="*/ 7731873 w 12192000"/>
              <a:gd name="connsiteY218" fmla="*/ 3088917 h 6858000"/>
              <a:gd name="connsiteX219" fmla="*/ 6997422 w 12192000"/>
              <a:gd name="connsiteY219" fmla="*/ 3823351 h 6858000"/>
              <a:gd name="connsiteX220" fmla="*/ 6997422 w 12192000"/>
              <a:gd name="connsiteY220" fmla="*/ 3911424 h 6858000"/>
              <a:gd name="connsiteX221" fmla="*/ 7731879 w 12192000"/>
              <a:gd name="connsiteY221" fmla="*/ 4645880 h 6858000"/>
              <a:gd name="connsiteX222" fmla="*/ 8463251 w 12192000"/>
              <a:gd name="connsiteY222" fmla="*/ 3914507 h 6858000"/>
              <a:gd name="connsiteX223" fmla="*/ 8463251 w 12192000"/>
              <a:gd name="connsiteY223" fmla="*/ 3820276 h 6858000"/>
              <a:gd name="connsiteX224" fmla="*/ 4454997 w 12192000"/>
              <a:gd name="connsiteY224" fmla="*/ 3088917 h 6858000"/>
              <a:gd name="connsiteX225" fmla="*/ 3720130 w 12192000"/>
              <a:gd name="connsiteY225" fmla="*/ 3823754 h 6858000"/>
              <a:gd name="connsiteX226" fmla="*/ 3720130 w 12192000"/>
              <a:gd name="connsiteY226" fmla="*/ 3911030 h 6858000"/>
              <a:gd name="connsiteX227" fmla="*/ 4454997 w 12192000"/>
              <a:gd name="connsiteY227" fmla="*/ 4645883 h 6858000"/>
              <a:gd name="connsiteX228" fmla="*/ 5185960 w 12192000"/>
              <a:gd name="connsiteY228" fmla="*/ 3914910 h 6858000"/>
              <a:gd name="connsiteX229" fmla="*/ 5185960 w 12192000"/>
              <a:gd name="connsiteY229" fmla="*/ 3819872 h 6858000"/>
              <a:gd name="connsiteX230" fmla="*/ 11008787 w 12192000"/>
              <a:gd name="connsiteY230" fmla="*/ 3088916 h 6858000"/>
              <a:gd name="connsiteX231" fmla="*/ 10274725 w 12192000"/>
              <a:gd name="connsiteY231" fmla="*/ 3822957 h 6858000"/>
              <a:gd name="connsiteX232" fmla="*/ 10274725 w 12192000"/>
              <a:gd name="connsiteY232" fmla="*/ 3911819 h 6858000"/>
              <a:gd name="connsiteX233" fmla="*/ 11008787 w 12192000"/>
              <a:gd name="connsiteY233" fmla="*/ 4645880 h 6858000"/>
              <a:gd name="connsiteX234" fmla="*/ 11740554 w 12192000"/>
              <a:gd name="connsiteY234" fmla="*/ 3914113 h 6858000"/>
              <a:gd name="connsiteX235" fmla="*/ 11740554 w 12192000"/>
              <a:gd name="connsiteY235" fmla="*/ 3820664 h 6858000"/>
              <a:gd name="connsiteX236" fmla="*/ 9370330 w 12192000"/>
              <a:gd name="connsiteY236" fmla="*/ 3088916 h 6858000"/>
              <a:gd name="connsiteX237" fmla="*/ 8636074 w 12192000"/>
              <a:gd name="connsiteY237" fmla="*/ 3823153 h 6858000"/>
              <a:gd name="connsiteX238" fmla="*/ 8636074 w 12192000"/>
              <a:gd name="connsiteY238" fmla="*/ 3911629 h 6858000"/>
              <a:gd name="connsiteX239" fmla="*/ 9370328 w 12192000"/>
              <a:gd name="connsiteY239" fmla="*/ 4645882 h 6858000"/>
              <a:gd name="connsiteX240" fmla="*/ 10101903 w 12192000"/>
              <a:gd name="connsiteY240" fmla="*/ 3914308 h 6858000"/>
              <a:gd name="connsiteX241" fmla="*/ 10101903 w 12192000"/>
              <a:gd name="connsiteY241" fmla="*/ 3820468 h 6858000"/>
              <a:gd name="connsiteX242" fmla="*/ 6093424 w 12192000"/>
              <a:gd name="connsiteY242" fmla="*/ 3088914 h 6858000"/>
              <a:gd name="connsiteX243" fmla="*/ 5358784 w 12192000"/>
              <a:gd name="connsiteY243" fmla="*/ 3823556 h 6858000"/>
              <a:gd name="connsiteX244" fmla="*/ 5358784 w 12192000"/>
              <a:gd name="connsiteY244" fmla="*/ 3911226 h 6858000"/>
              <a:gd name="connsiteX245" fmla="*/ 6093418 w 12192000"/>
              <a:gd name="connsiteY245" fmla="*/ 4645882 h 6858000"/>
              <a:gd name="connsiteX246" fmla="*/ 6824599 w 12192000"/>
              <a:gd name="connsiteY246" fmla="*/ 3914702 h 6858000"/>
              <a:gd name="connsiteX247" fmla="*/ 6824599 w 12192000"/>
              <a:gd name="connsiteY247" fmla="*/ 3820073 h 6858000"/>
              <a:gd name="connsiteX248" fmla="*/ 270004 w 12192000"/>
              <a:gd name="connsiteY248" fmla="*/ 2958175 h 6858000"/>
              <a:gd name="connsiteX249" fmla="*/ 442827 w 12192000"/>
              <a:gd name="connsiteY249" fmla="*/ 2958175 h 6858000"/>
              <a:gd name="connsiteX250" fmla="*/ 442827 w 12192000"/>
              <a:gd name="connsiteY250" fmla="*/ 3130998 h 6858000"/>
              <a:gd name="connsiteX251" fmla="*/ 270004 w 12192000"/>
              <a:gd name="connsiteY251" fmla="*/ 3130998 h 6858000"/>
              <a:gd name="connsiteX252" fmla="*/ 11740554 w 12192000"/>
              <a:gd name="connsiteY252" fmla="*/ 2958174 h 6858000"/>
              <a:gd name="connsiteX253" fmla="*/ 11913377 w 12192000"/>
              <a:gd name="connsiteY253" fmla="*/ 2958174 h 6858000"/>
              <a:gd name="connsiteX254" fmla="*/ 11913377 w 12192000"/>
              <a:gd name="connsiteY254" fmla="*/ 3130997 h 6858000"/>
              <a:gd name="connsiteX255" fmla="*/ 11740554 w 12192000"/>
              <a:gd name="connsiteY255" fmla="*/ 3130997 h 6858000"/>
              <a:gd name="connsiteX256" fmla="*/ 10101903 w 12192000"/>
              <a:gd name="connsiteY256" fmla="*/ 2958174 h 6858000"/>
              <a:gd name="connsiteX257" fmla="*/ 10274725 w 12192000"/>
              <a:gd name="connsiteY257" fmla="*/ 2958174 h 6858000"/>
              <a:gd name="connsiteX258" fmla="*/ 10274725 w 12192000"/>
              <a:gd name="connsiteY258" fmla="*/ 3130997 h 6858000"/>
              <a:gd name="connsiteX259" fmla="*/ 10101903 w 12192000"/>
              <a:gd name="connsiteY259" fmla="*/ 3130997 h 6858000"/>
              <a:gd name="connsiteX260" fmla="*/ 8463251 w 12192000"/>
              <a:gd name="connsiteY260" fmla="*/ 2958174 h 6858000"/>
              <a:gd name="connsiteX261" fmla="*/ 8636074 w 12192000"/>
              <a:gd name="connsiteY261" fmla="*/ 2958174 h 6858000"/>
              <a:gd name="connsiteX262" fmla="*/ 8636074 w 12192000"/>
              <a:gd name="connsiteY262" fmla="*/ 3130997 h 6858000"/>
              <a:gd name="connsiteX263" fmla="*/ 8463251 w 12192000"/>
              <a:gd name="connsiteY263" fmla="*/ 3130997 h 6858000"/>
              <a:gd name="connsiteX264" fmla="*/ 6824599 w 12192000"/>
              <a:gd name="connsiteY264" fmla="*/ 2958174 h 6858000"/>
              <a:gd name="connsiteX265" fmla="*/ 6997422 w 12192000"/>
              <a:gd name="connsiteY265" fmla="*/ 2958174 h 6858000"/>
              <a:gd name="connsiteX266" fmla="*/ 6997422 w 12192000"/>
              <a:gd name="connsiteY266" fmla="*/ 3130997 h 6858000"/>
              <a:gd name="connsiteX267" fmla="*/ 6824599 w 12192000"/>
              <a:gd name="connsiteY267" fmla="*/ 3130997 h 6858000"/>
              <a:gd name="connsiteX268" fmla="*/ 5185955 w 12192000"/>
              <a:gd name="connsiteY268" fmla="*/ 2958174 h 6858000"/>
              <a:gd name="connsiteX269" fmla="*/ 5358775 w 12192000"/>
              <a:gd name="connsiteY269" fmla="*/ 2958174 h 6858000"/>
              <a:gd name="connsiteX270" fmla="*/ 5358775 w 12192000"/>
              <a:gd name="connsiteY270" fmla="*/ 3130997 h 6858000"/>
              <a:gd name="connsiteX271" fmla="*/ 5185955 w 12192000"/>
              <a:gd name="connsiteY271" fmla="*/ 3130997 h 6858000"/>
              <a:gd name="connsiteX272" fmla="*/ 3547299 w 12192000"/>
              <a:gd name="connsiteY272" fmla="*/ 2958174 h 6858000"/>
              <a:gd name="connsiteX273" fmla="*/ 3720122 w 12192000"/>
              <a:gd name="connsiteY273" fmla="*/ 2958174 h 6858000"/>
              <a:gd name="connsiteX274" fmla="*/ 3720122 w 12192000"/>
              <a:gd name="connsiteY274" fmla="*/ 3130997 h 6858000"/>
              <a:gd name="connsiteX275" fmla="*/ 3547299 w 12192000"/>
              <a:gd name="connsiteY275" fmla="*/ 3130997 h 6858000"/>
              <a:gd name="connsiteX276" fmla="*/ 1908655 w 12192000"/>
              <a:gd name="connsiteY276" fmla="*/ 2958174 h 6858000"/>
              <a:gd name="connsiteX277" fmla="*/ 2081480 w 12192000"/>
              <a:gd name="connsiteY277" fmla="*/ 2958174 h 6858000"/>
              <a:gd name="connsiteX278" fmla="*/ 2081480 w 12192000"/>
              <a:gd name="connsiteY278" fmla="*/ 3130997 h 6858000"/>
              <a:gd name="connsiteX279" fmla="*/ 1908655 w 12192000"/>
              <a:gd name="connsiteY279" fmla="*/ 3130997 h 6858000"/>
              <a:gd name="connsiteX280" fmla="*/ 1956771 w 12192000"/>
              <a:gd name="connsiteY280" fmla="*/ 2310252 h 6858000"/>
              <a:gd name="connsiteX281" fmla="*/ 1218835 w 12192000"/>
              <a:gd name="connsiteY281" fmla="*/ 3048185 h 6858000"/>
              <a:gd name="connsiteX282" fmla="*/ 1950074 w 12192000"/>
              <a:gd name="connsiteY282" fmla="*/ 3779399 h 6858000"/>
              <a:gd name="connsiteX283" fmla="*/ 2044592 w 12192000"/>
              <a:gd name="connsiteY283" fmla="*/ 3779399 h 6858000"/>
              <a:gd name="connsiteX284" fmla="*/ 2775813 w 12192000"/>
              <a:gd name="connsiteY284" fmla="*/ 3048184 h 6858000"/>
              <a:gd name="connsiteX285" fmla="*/ 2037896 w 12192000"/>
              <a:gd name="connsiteY285" fmla="*/ 2310252 h 6858000"/>
              <a:gd name="connsiteX286" fmla="*/ 10148994 w 12192000"/>
              <a:gd name="connsiteY286" fmla="*/ 2310250 h 6858000"/>
              <a:gd name="connsiteX287" fmla="*/ 9411065 w 12192000"/>
              <a:gd name="connsiteY287" fmla="*/ 3048180 h 6858000"/>
              <a:gd name="connsiteX288" fmla="*/ 10142306 w 12192000"/>
              <a:gd name="connsiteY288" fmla="*/ 3779399 h 6858000"/>
              <a:gd name="connsiteX289" fmla="*/ 10236813 w 12192000"/>
              <a:gd name="connsiteY289" fmla="*/ 3779399 h 6858000"/>
              <a:gd name="connsiteX290" fmla="*/ 10968050 w 12192000"/>
              <a:gd name="connsiteY290" fmla="*/ 3048180 h 6858000"/>
              <a:gd name="connsiteX291" fmla="*/ 10230121 w 12192000"/>
              <a:gd name="connsiteY291" fmla="*/ 2310250 h 6858000"/>
              <a:gd name="connsiteX292" fmla="*/ 8510539 w 12192000"/>
              <a:gd name="connsiteY292" fmla="*/ 2310250 h 6858000"/>
              <a:gd name="connsiteX293" fmla="*/ 7772608 w 12192000"/>
              <a:gd name="connsiteY293" fmla="*/ 3048182 h 6858000"/>
              <a:gd name="connsiteX294" fmla="*/ 8503844 w 12192000"/>
              <a:gd name="connsiteY294" fmla="*/ 3779399 h 6858000"/>
              <a:gd name="connsiteX295" fmla="*/ 8598359 w 12192000"/>
              <a:gd name="connsiteY295" fmla="*/ 3779399 h 6858000"/>
              <a:gd name="connsiteX296" fmla="*/ 9329596 w 12192000"/>
              <a:gd name="connsiteY296" fmla="*/ 3048182 h 6858000"/>
              <a:gd name="connsiteX297" fmla="*/ 8591666 w 12192000"/>
              <a:gd name="connsiteY297" fmla="*/ 2310250 h 6858000"/>
              <a:gd name="connsiteX298" fmla="*/ 6872085 w 12192000"/>
              <a:gd name="connsiteY298" fmla="*/ 2310250 h 6858000"/>
              <a:gd name="connsiteX299" fmla="*/ 6134158 w 12192000"/>
              <a:gd name="connsiteY299" fmla="*/ 3048179 h 6858000"/>
              <a:gd name="connsiteX300" fmla="*/ 6865395 w 12192000"/>
              <a:gd name="connsiteY300" fmla="*/ 3779399 h 6858000"/>
              <a:gd name="connsiteX301" fmla="*/ 6959902 w 12192000"/>
              <a:gd name="connsiteY301" fmla="*/ 3779399 h 6858000"/>
              <a:gd name="connsiteX302" fmla="*/ 7691139 w 12192000"/>
              <a:gd name="connsiteY302" fmla="*/ 3048182 h 6858000"/>
              <a:gd name="connsiteX303" fmla="*/ 6953207 w 12192000"/>
              <a:gd name="connsiteY303" fmla="*/ 2310250 h 6858000"/>
              <a:gd name="connsiteX304" fmla="*/ 5233651 w 12192000"/>
              <a:gd name="connsiteY304" fmla="*/ 2310250 h 6858000"/>
              <a:gd name="connsiteX305" fmla="*/ 4495738 w 12192000"/>
              <a:gd name="connsiteY305" fmla="*/ 3048182 h 6858000"/>
              <a:gd name="connsiteX306" fmla="*/ 5226958 w 12192000"/>
              <a:gd name="connsiteY306" fmla="*/ 3779399 h 6858000"/>
              <a:gd name="connsiteX307" fmla="*/ 5321471 w 12192000"/>
              <a:gd name="connsiteY307" fmla="*/ 3779399 h 6858000"/>
              <a:gd name="connsiteX308" fmla="*/ 6052689 w 12192000"/>
              <a:gd name="connsiteY308" fmla="*/ 3048180 h 6858000"/>
              <a:gd name="connsiteX309" fmla="*/ 5314779 w 12192000"/>
              <a:gd name="connsiteY309" fmla="*/ 2310250 h 6858000"/>
              <a:gd name="connsiteX310" fmla="*/ 3595195 w 12192000"/>
              <a:gd name="connsiteY310" fmla="*/ 2310250 h 6858000"/>
              <a:gd name="connsiteX311" fmla="*/ 2857284 w 12192000"/>
              <a:gd name="connsiteY311" fmla="*/ 3048184 h 6858000"/>
              <a:gd name="connsiteX312" fmla="*/ 3588498 w 12192000"/>
              <a:gd name="connsiteY312" fmla="*/ 3779399 h 6858000"/>
              <a:gd name="connsiteX313" fmla="*/ 3683015 w 12192000"/>
              <a:gd name="connsiteY313" fmla="*/ 3779399 h 6858000"/>
              <a:gd name="connsiteX314" fmla="*/ 4414258 w 12192000"/>
              <a:gd name="connsiteY314" fmla="*/ 3048182 h 6858000"/>
              <a:gd name="connsiteX315" fmla="*/ 3676318 w 12192000"/>
              <a:gd name="connsiteY315" fmla="*/ 2310250 h 6858000"/>
              <a:gd name="connsiteX316" fmla="*/ 4366637 w 12192000"/>
              <a:gd name="connsiteY316" fmla="*/ 2137429 h 6858000"/>
              <a:gd name="connsiteX317" fmla="*/ 4539469 w 12192000"/>
              <a:gd name="connsiteY317" fmla="*/ 2137429 h 6858000"/>
              <a:gd name="connsiteX318" fmla="*/ 4539469 w 12192000"/>
              <a:gd name="connsiteY318" fmla="*/ 2310250 h 6858000"/>
              <a:gd name="connsiteX319" fmla="*/ 4366637 w 12192000"/>
              <a:gd name="connsiteY319" fmla="*/ 2310250 h 6858000"/>
              <a:gd name="connsiteX320" fmla="*/ 2728000 w 12192000"/>
              <a:gd name="connsiteY320" fmla="*/ 2137429 h 6858000"/>
              <a:gd name="connsiteX321" fmla="*/ 2900821 w 12192000"/>
              <a:gd name="connsiteY321" fmla="*/ 2137429 h 6858000"/>
              <a:gd name="connsiteX322" fmla="*/ 2900821 w 12192000"/>
              <a:gd name="connsiteY322" fmla="*/ 2310252 h 6858000"/>
              <a:gd name="connsiteX323" fmla="*/ 2728000 w 12192000"/>
              <a:gd name="connsiteY323" fmla="*/ 2310252 h 6858000"/>
              <a:gd name="connsiteX324" fmla="*/ 1089351 w 12192000"/>
              <a:gd name="connsiteY324" fmla="*/ 2137429 h 6858000"/>
              <a:gd name="connsiteX325" fmla="*/ 1262176 w 12192000"/>
              <a:gd name="connsiteY325" fmla="*/ 2137429 h 6858000"/>
              <a:gd name="connsiteX326" fmla="*/ 1262176 w 12192000"/>
              <a:gd name="connsiteY326" fmla="*/ 2310252 h 6858000"/>
              <a:gd name="connsiteX327" fmla="*/ 1089351 w 12192000"/>
              <a:gd name="connsiteY327" fmla="*/ 2310252 h 6858000"/>
              <a:gd name="connsiteX328" fmla="*/ 10921228 w 12192000"/>
              <a:gd name="connsiteY328" fmla="*/ 2137428 h 6858000"/>
              <a:gd name="connsiteX329" fmla="*/ 11094051 w 12192000"/>
              <a:gd name="connsiteY329" fmla="*/ 2137428 h 6858000"/>
              <a:gd name="connsiteX330" fmla="*/ 11094051 w 12192000"/>
              <a:gd name="connsiteY330" fmla="*/ 2310250 h 6858000"/>
              <a:gd name="connsiteX331" fmla="*/ 10921228 w 12192000"/>
              <a:gd name="connsiteY331" fmla="*/ 2310250 h 6858000"/>
              <a:gd name="connsiteX332" fmla="*/ 9282577 w 12192000"/>
              <a:gd name="connsiteY332" fmla="*/ 2137428 h 6858000"/>
              <a:gd name="connsiteX333" fmla="*/ 9455400 w 12192000"/>
              <a:gd name="connsiteY333" fmla="*/ 2137428 h 6858000"/>
              <a:gd name="connsiteX334" fmla="*/ 9455400 w 12192000"/>
              <a:gd name="connsiteY334" fmla="*/ 2310250 h 6858000"/>
              <a:gd name="connsiteX335" fmla="*/ 9282577 w 12192000"/>
              <a:gd name="connsiteY335" fmla="*/ 2310250 h 6858000"/>
              <a:gd name="connsiteX336" fmla="*/ 7643925 w 12192000"/>
              <a:gd name="connsiteY336" fmla="*/ 2137428 h 6858000"/>
              <a:gd name="connsiteX337" fmla="*/ 7816748 w 12192000"/>
              <a:gd name="connsiteY337" fmla="*/ 2137428 h 6858000"/>
              <a:gd name="connsiteX338" fmla="*/ 7816748 w 12192000"/>
              <a:gd name="connsiteY338" fmla="*/ 2310250 h 6858000"/>
              <a:gd name="connsiteX339" fmla="*/ 7643925 w 12192000"/>
              <a:gd name="connsiteY339" fmla="*/ 2310250 h 6858000"/>
              <a:gd name="connsiteX340" fmla="*/ 6005273 w 12192000"/>
              <a:gd name="connsiteY340" fmla="*/ 2137428 h 6858000"/>
              <a:gd name="connsiteX341" fmla="*/ 6178096 w 12192000"/>
              <a:gd name="connsiteY341" fmla="*/ 2137428 h 6858000"/>
              <a:gd name="connsiteX342" fmla="*/ 6178096 w 12192000"/>
              <a:gd name="connsiteY342" fmla="*/ 2310250 h 6858000"/>
              <a:gd name="connsiteX343" fmla="*/ 6005273 w 12192000"/>
              <a:gd name="connsiteY343" fmla="*/ 2310250 h 6858000"/>
              <a:gd name="connsiteX344" fmla="*/ 1178101 w 12192000"/>
              <a:gd name="connsiteY344" fmla="*/ 1450462 h 6858000"/>
              <a:gd name="connsiteX345" fmla="*/ 442850 w 12192000"/>
              <a:gd name="connsiteY345" fmla="*/ 2185718 h 6858000"/>
              <a:gd name="connsiteX346" fmla="*/ 442850 w 12192000"/>
              <a:gd name="connsiteY346" fmla="*/ 2272197 h 6858000"/>
              <a:gd name="connsiteX347" fmla="*/ 1178101 w 12192000"/>
              <a:gd name="connsiteY347" fmla="*/ 3007450 h 6858000"/>
              <a:gd name="connsiteX348" fmla="*/ 1908680 w 12192000"/>
              <a:gd name="connsiteY348" fmla="*/ 2276876 h 6858000"/>
              <a:gd name="connsiteX349" fmla="*/ 1908680 w 12192000"/>
              <a:gd name="connsiteY349" fmla="*/ 2181038 h 6858000"/>
              <a:gd name="connsiteX350" fmla="*/ 2816549 w 12192000"/>
              <a:gd name="connsiteY350" fmla="*/ 1450461 h 6858000"/>
              <a:gd name="connsiteX351" fmla="*/ 2081506 w 12192000"/>
              <a:gd name="connsiteY351" fmla="*/ 2185522 h 6858000"/>
              <a:gd name="connsiteX352" fmla="*/ 2081506 w 12192000"/>
              <a:gd name="connsiteY352" fmla="*/ 2272391 h 6858000"/>
              <a:gd name="connsiteX353" fmla="*/ 2816547 w 12192000"/>
              <a:gd name="connsiteY353" fmla="*/ 3007448 h 6858000"/>
              <a:gd name="connsiteX354" fmla="*/ 3547310 w 12192000"/>
              <a:gd name="connsiteY354" fmla="*/ 2276668 h 6858000"/>
              <a:gd name="connsiteX355" fmla="*/ 3547310 w 12192000"/>
              <a:gd name="connsiteY355" fmla="*/ 2181243 h 6858000"/>
              <a:gd name="connsiteX356" fmla="*/ 6093420 w 12192000"/>
              <a:gd name="connsiteY356" fmla="*/ 1450459 h 6858000"/>
              <a:gd name="connsiteX357" fmla="*/ 5358785 w 12192000"/>
              <a:gd name="connsiteY357" fmla="*/ 2185116 h 6858000"/>
              <a:gd name="connsiteX358" fmla="*/ 5358785 w 12192000"/>
              <a:gd name="connsiteY358" fmla="*/ 2272787 h 6858000"/>
              <a:gd name="connsiteX359" fmla="*/ 6093424 w 12192000"/>
              <a:gd name="connsiteY359" fmla="*/ 3007445 h 6858000"/>
              <a:gd name="connsiteX360" fmla="*/ 6824599 w 12192000"/>
              <a:gd name="connsiteY360" fmla="*/ 2276267 h 6858000"/>
              <a:gd name="connsiteX361" fmla="*/ 6824599 w 12192000"/>
              <a:gd name="connsiteY361" fmla="*/ 2181643 h 6858000"/>
              <a:gd name="connsiteX362" fmla="*/ 11008784 w 12192000"/>
              <a:gd name="connsiteY362" fmla="*/ 1450457 h 6858000"/>
              <a:gd name="connsiteX363" fmla="*/ 10274725 w 12192000"/>
              <a:gd name="connsiteY363" fmla="*/ 2184520 h 6858000"/>
              <a:gd name="connsiteX364" fmla="*/ 10274725 w 12192000"/>
              <a:gd name="connsiteY364" fmla="*/ 2273387 h 6858000"/>
              <a:gd name="connsiteX365" fmla="*/ 11008784 w 12192000"/>
              <a:gd name="connsiteY365" fmla="*/ 3007447 h 6858000"/>
              <a:gd name="connsiteX366" fmla="*/ 11740554 w 12192000"/>
              <a:gd name="connsiteY366" fmla="*/ 2275675 h 6858000"/>
              <a:gd name="connsiteX367" fmla="*/ 11740554 w 12192000"/>
              <a:gd name="connsiteY367" fmla="*/ 2182231 h 6858000"/>
              <a:gd name="connsiteX368" fmla="*/ 9370330 w 12192000"/>
              <a:gd name="connsiteY368" fmla="*/ 1450457 h 6858000"/>
              <a:gd name="connsiteX369" fmla="*/ 8636074 w 12192000"/>
              <a:gd name="connsiteY369" fmla="*/ 2184717 h 6858000"/>
              <a:gd name="connsiteX370" fmla="*/ 8636074 w 12192000"/>
              <a:gd name="connsiteY370" fmla="*/ 2273188 h 6858000"/>
              <a:gd name="connsiteX371" fmla="*/ 9370332 w 12192000"/>
              <a:gd name="connsiteY371" fmla="*/ 3007445 h 6858000"/>
              <a:gd name="connsiteX372" fmla="*/ 10101903 w 12192000"/>
              <a:gd name="connsiteY372" fmla="*/ 2275874 h 6858000"/>
              <a:gd name="connsiteX373" fmla="*/ 10101903 w 12192000"/>
              <a:gd name="connsiteY373" fmla="*/ 2182031 h 6858000"/>
              <a:gd name="connsiteX374" fmla="*/ 7731877 w 12192000"/>
              <a:gd name="connsiteY374" fmla="*/ 1450457 h 6858000"/>
              <a:gd name="connsiteX375" fmla="*/ 6997422 w 12192000"/>
              <a:gd name="connsiteY375" fmla="*/ 2184913 h 6858000"/>
              <a:gd name="connsiteX376" fmla="*/ 6997422 w 12192000"/>
              <a:gd name="connsiteY376" fmla="*/ 2272997 h 6858000"/>
              <a:gd name="connsiteX377" fmla="*/ 7731873 w 12192000"/>
              <a:gd name="connsiteY377" fmla="*/ 3007448 h 6858000"/>
              <a:gd name="connsiteX378" fmla="*/ 8463251 w 12192000"/>
              <a:gd name="connsiteY378" fmla="*/ 2276069 h 6858000"/>
              <a:gd name="connsiteX379" fmla="*/ 8463251 w 12192000"/>
              <a:gd name="connsiteY379" fmla="*/ 2181835 h 6858000"/>
              <a:gd name="connsiteX380" fmla="*/ 4455004 w 12192000"/>
              <a:gd name="connsiteY380" fmla="*/ 1450457 h 6858000"/>
              <a:gd name="connsiteX381" fmla="*/ 3720132 w 12192000"/>
              <a:gd name="connsiteY381" fmla="*/ 2185317 h 6858000"/>
              <a:gd name="connsiteX382" fmla="*/ 3720132 w 12192000"/>
              <a:gd name="connsiteY382" fmla="*/ 2272595 h 6858000"/>
              <a:gd name="connsiteX383" fmla="*/ 4454997 w 12192000"/>
              <a:gd name="connsiteY383" fmla="*/ 3007447 h 6858000"/>
              <a:gd name="connsiteX384" fmla="*/ 5185965 w 12192000"/>
              <a:gd name="connsiteY384" fmla="*/ 2276470 h 6858000"/>
              <a:gd name="connsiteX385" fmla="*/ 5185965 w 12192000"/>
              <a:gd name="connsiteY385" fmla="*/ 2181431 h 6858000"/>
              <a:gd name="connsiteX386" fmla="*/ 11740554 w 12192000"/>
              <a:gd name="connsiteY386" fmla="*/ 1319511 h 6858000"/>
              <a:gd name="connsiteX387" fmla="*/ 11913377 w 12192000"/>
              <a:gd name="connsiteY387" fmla="*/ 1319511 h 6858000"/>
              <a:gd name="connsiteX388" fmla="*/ 11913377 w 12192000"/>
              <a:gd name="connsiteY388" fmla="*/ 1492334 h 6858000"/>
              <a:gd name="connsiteX389" fmla="*/ 11740554 w 12192000"/>
              <a:gd name="connsiteY389" fmla="*/ 1492334 h 6858000"/>
              <a:gd name="connsiteX390" fmla="*/ 10101903 w 12192000"/>
              <a:gd name="connsiteY390" fmla="*/ 1319511 h 6858000"/>
              <a:gd name="connsiteX391" fmla="*/ 10274725 w 12192000"/>
              <a:gd name="connsiteY391" fmla="*/ 1319511 h 6858000"/>
              <a:gd name="connsiteX392" fmla="*/ 10274725 w 12192000"/>
              <a:gd name="connsiteY392" fmla="*/ 1492334 h 6858000"/>
              <a:gd name="connsiteX393" fmla="*/ 10101903 w 12192000"/>
              <a:gd name="connsiteY393" fmla="*/ 1492334 h 6858000"/>
              <a:gd name="connsiteX394" fmla="*/ 8463251 w 12192000"/>
              <a:gd name="connsiteY394" fmla="*/ 1319511 h 6858000"/>
              <a:gd name="connsiteX395" fmla="*/ 8636074 w 12192000"/>
              <a:gd name="connsiteY395" fmla="*/ 1319511 h 6858000"/>
              <a:gd name="connsiteX396" fmla="*/ 8636074 w 12192000"/>
              <a:gd name="connsiteY396" fmla="*/ 1492334 h 6858000"/>
              <a:gd name="connsiteX397" fmla="*/ 8463251 w 12192000"/>
              <a:gd name="connsiteY397" fmla="*/ 1492334 h 6858000"/>
              <a:gd name="connsiteX398" fmla="*/ 6824599 w 12192000"/>
              <a:gd name="connsiteY398" fmla="*/ 1319511 h 6858000"/>
              <a:gd name="connsiteX399" fmla="*/ 6997422 w 12192000"/>
              <a:gd name="connsiteY399" fmla="*/ 1319511 h 6858000"/>
              <a:gd name="connsiteX400" fmla="*/ 6997422 w 12192000"/>
              <a:gd name="connsiteY400" fmla="*/ 1492334 h 6858000"/>
              <a:gd name="connsiteX401" fmla="*/ 6824599 w 12192000"/>
              <a:gd name="connsiteY401" fmla="*/ 1492334 h 6858000"/>
              <a:gd name="connsiteX402" fmla="*/ 5185950 w 12192000"/>
              <a:gd name="connsiteY402" fmla="*/ 1319511 h 6858000"/>
              <a:gd name="connsiteX403" fmla="*/ 5358775 w 12192000"/>
              <a:gd name="connsiteY403" fmla="*/ 1319511 h 6858000"/>
              <a:gd name="connsiteX404" fmla="*/ 5358775 w 12192000"/>
              <a:gd name="connsiteY404" fmla="*/ 1492334 h 6858000"/>
              <a:gd name="connsiteX405" fmla="*/ 5185950 w 12192000"/>
              <a:gd name="connsiteY405" fmla="*/ 1492334 h 6858000"/>
              <a:gd name="connsiteX406" fmla="*/ 3547299 w 12192000"/>
              <a:gd name="connsiteY406" fmla="*/ 1319511 h 6858000"/>
              <a:gd name="connsiteX407" fmla="*/ 3720121 w 12192000"/>
              <a:gd name="connsiteY407" fmla="*/ 1319511 h 6858000"/>
              <a:gd name="connsiteX408" fmla="*/ 3720121 w 12192000"/>
              <a:gd name="connsiteY408" fmla="*/ 1492334 h 6858000"/>
              <a:gd name="connsiteX409" fmla="*/ 3547299 w 12192000"/>
              <a:gd name="connsiteY409" fmla="*/ 1492334 h 6858000"/>
              <a:gd name="connsiteX410" fmla="*/ 1908651 w 12192000"/>
              <a:gd name="connsiteY410" fmla="*/ 1319511 h 6858000"/>
              <a:gd name="connsiteX411" fmla="*/ 2081474 w 12192000"/>
              <a:gd name="connsiteY411" fmla="*/ 1319511 h 6858000"/>
              <a:gd name="connsiteX412" fmla="*/ 2081474 w 12192000"/>
              <a:gd name="connsiteY412" fmla="*/ 1492334 h 6858000"/>
              <a:gd name="connsiteX413" fmla="*/ 1908651 w 12192000"/>
              <a:gd name="connsiteY413" fmla="*/ 1492334 h 6858000"/>
              <a:gd name="connsiteX414" fmla="*/ 269999 w 12192000"/>
              <a:gd name="connsiteY414" fmla="*/ 1319511 h 6858000"/>
              <a:gd name="connsiteX415" fmla="*/ 442822 w 12192000"/>
              <a:gd name="connsiteY415" fmla="*/ 1319511 h 6858000"/>
              <a:gd name="connsiteX416" fmla="*/ 442822 w 12192000"/>
              <a:gd name="connsiteY416" fmla="*/ 1492334 h 6858000"/>
              <a:gd name="connsiteX417" fmla="*/ 269999 w 12192000"/>
              <a:gd name="connsiteY417" fmla="*/ 1492334 h 6858000"/>
              <a:gd name="connsiteX418" fmla="*/ 6867736 w 12192000"/>
              <a:gd name="connsiteY418" fmla="*/ 676139 h 6858000"/>
              <a:gd name="connsiteX419" fmla="*/ 6134153 w 12192000"/>
              <a:gd name="connsiteY419" fmla="*/ 1409725 h 6858000"/>
              <a:gd name="connsiteX420" fmla="*/ 6861854 w 12192000"/>
              <a:gd name="connsiteY420" fmla="*/ 2137428 h 6858000"/>
              <a:gd name="connsiteX421" fmla="*/ 6963440 w 12192000"/>
              <a:gd name="connsiteY421" fmla="*/ 2137428 h 6858000"/>
              <a:gd name="connsiteX422" fmla="*/ 7691142 w 12192000"/>
              <a:gd name="connsiteY422" fmla="*/ 1409724 h 6858000"/>
              <a:gd name="connsiteX423" fmla="*/ 6957561 w 12192000"/>
              <a:gd name="connsiteY423" fmla="*/ 676139 h 6858000"/>
              <a:gd name="connsiteX424" fmla="*/ 5229309 w 12192000"/>
              <a:gd name="connsiteY424" fmla="*/ 676139 h 6858000"/>
              <a:gd name="connsiteX425" fmla="*/ 4495740 w 12192000"/>
              <a:gd name="connsiteY425" fmla="*/ 1409724 h 6858000"/>
              <a:gd name="connsiteX426" fmla="*/ 5223429 w 12192000"/>
              <a:gd name="connsiteY426" fmla="*/ 2137429 h 6858000"/>
              <a:gd name="connsiteX427" fmla="*/ 5325001 w 12192000"/>
              <a:gd name="connsiteY427" fmla="*/ 2137429 h 6858000"/>
              <a:gd name="connsiteX428" fmla="*/ 6052685 w 12192000"/>
              <a:gd name="connsiteY428" fmla="*/ 1409725 h 6858000"/>
              <a:gd name="connsiteX429" fmla="*/ 5319125 w 12192000"/>
              <a:gd name="connsiteY429" fmla="*/ 676139 h 6858000"/>
              <a:gd name="connsiteX430" fmla="*/ 3590849 w 12192000"/>
              <a:gd name="connsiteY430" fmla="*/ 676139 h 6858000"/>
              <a:gd name="connsiteX431" fmla="*/ 2857284 w 12192000"/>
              <a:gd name="connsiteY431" fmla="*/ 1409727 h 6858000"/>
              <a:gd name="connsiteX432" fmla="*/ 3584964 w 12192000"/>
              <a:gd name="connsiteY432" fmla="*/ 2137429 h 6858000"/>
              <a:gd name="connsiteX433" fmla="*/ 3686549 w 12192000"/>
              <a:gd name="connsiteY433" fmla="*/ 2137429 h 6858000"/>
              <a:gd name="connsiteX434" fmla="*/ 4414265 w 12192000"/>
              <a:gd name="connsiteY434" fmla="*/ 1409724 h 6858000"/>
              <a:gd name="connsiteX435" fmla="*/ 3680672 w 12192000"/>
              <a:gd name="connsiteY435" fmla="*/ 676139 h 6858000"/>
              <a:gd name="connsiteX436" fmla="*/ 1952425 w 12192000"/>
              <a:gd name="connsiteY436" fmla="*/ 676139 h 6858000"/>
              <a:gd name="connsiteX437" fmla="*/ 1218836 w 12192000"/>
              <a:gd name="connsiteY437" fmla="*/ 1409728 h 6858000"/>
              <a:gd name="connsiteX438" fmla="*/ 1946542 w 12192000"/>
              <a:gd name="connsiteY438" fmla="*/ 2137429 h 6858000"/>
              <a:gd name="connsiteX439" fmla="*/ 2048130 w 12192000"/>
              <a:gd name="connsiteY439" fmla="*/ 2137429 h 6858000"/>
              <a:gd name="connsiteX440" fmla="*/ 2775813 w 12192000"/>
              <a:gd name="connsiteY440" fmla="*/ 1409727 h 6858000"/>
              <a:gd name="connsiteX441" fmla="*/ 2042245 w 12192000"/>
              <a:gd name="connsiteY441" fmla="*/ 676139 h 6858000"/>
              <a:gd name="connsiteX442" fmla="*/ 10144648 w 12192000"/>
              <a:gd name="connsiteY442" fmla="*/ 676138 h 6858000"/>
              <a:gd name="connsiteX443" fmla="*/ 9411064 w 12192000"/>
              <a:gd name="connsiteY443" fmla="*/ 1409725 h 6858000"/>
              <a:gd name="connsiteX444" fmla="*/ 10138764 w 12192000"/>
              <a:gd name="connsiteY444" fmla="*/ 2137428 h 6858000"/>
              <a:gd name="connsiteX445" fmla="*/ 10240351 w 12192000"/>
              <a:gd name="connsiteY445" fmla="*/ 2137428 h 6858000"/>
              <a:gd name="connsiteX446" fmla="*/ 10968050 w 12192000"/>
              <a:gd name="connsiteY446" fmla="*/ 1409725 h 6858000"/>
              <a:gd name="connsiteX447" fmla="*/ 10234466 w 12192000"/>
              <a:gd name="connsiteY447" fmla="*/ 676138 h 6858000"/>
              <a:gd name="connsiteX448" fmla="*/ 8506193 w 12192000"/>
              <a:gd name="connsiteY448" fmla="*/ 676138 h 6858000"/>
              <a:gd name="connsiteX449" fmla="*/ 7772612 w 12192000"/>
              <a:gd name="connsiteY449" fmla="*/ 1409722 h 6858000"/>
              <a:gd name="connsiteX450" fmla="*/ 8500314 w 12192000"/>
              <a:gd name="connsiteY450" fmla="*/ 2137428 h 6858000"/>
              <a:gd name="connsiteX451" fmla="*/ 8601893 w 12192000"/>
              <a:gd name="connsiteY451" fmla="*/ 2137428 h 6858000"/>
              <a:gd name="connsiteX452" fmla="*/ 9329595 w 12192000"/>
              <a:gd name="connsiteY452" fmla="*/ 1409724 h 6858000"/>
              <a:gd name="connsiteX453" fmla="*/ 8596014 w 12192000"/>
              <a:gd name="connsiteY453" fmla="*/ 676138 h 6858000"/>
              <a:gd name="connsiteX454" fmla="*/ 9282577 w 12192000"/>
              <a:gd name="connsiteY454" fmla="*/ 503317 h 6858000"/>
              <a:gd name="connsiteX455" fmla="*/ 9455400 w 12192000"/>
              <a:gd name="connsiteY455" fmla="*/ 503317 h 6858000"/>
              <a:gd name="connsiteX456" fmla="*/ 9455400 w 12192000"/>
              <a:gd name="connsiteY456" fmla="*/ 676138 h 6858000"/>
              <a:gd name="connsiteX457" fmla="*/ 9282577 w 12192000"/>
              <a:gd name="connsiteY457" fmla="*/ 676138 h 6858000"/>
              <a:gd name="connsiteX458" fmla="*/ 7643925 w 12192000"/>
              <a:gd name="connsiteY458" fmla="*/ 503317 h 6858000"/>
              <a:gd name="connsiteX459" fmla="*/ 7816748 w 12192000"/>
              <a:gd name="connsiteY459" fmla="*/ 503317 h 6858000"/>
              <a:gd name="connsiteX460" fmla="*/ 7816748 w 12192000"/>
              <a:gd name="connsiteY460" fmla="*/ 676138 h 6858000"/>
              <a:gd name="connsiteX461" fmla="*/ 7643925 w 12192000"/>
              <a:gd name="connsiteY461" fmla="*/ 676138 h 6858000"/>
              <a:gd name="connsiteX462" fmla="*/ 6005276 w 12192000"/>
              <a:gd name="connsiteY462" fmla="*/ 503317 h 6858000"/>
              <a:gd name="connsiteX463" fmla="*/ 6178096 w 12192000"/>
              <a:gd name="connsiteY463" fmla="*/ 503317 h 6858000"/>
              <a:gd name="connsiteX464" fmla="*/ 6178096 w 12192000"/>
              <a:gd name="connsiteY464" fmla="*/ 676139 h 6858000"/>
              <a:gd name="connsiteX465" fmla="*/ 6005276 w 12192000"/>
              <a:gd name="connsiteY465" fmla="*/ 676139 h 6858000"/>
              <a:gd name="connsiteX466" fmla="*/ 4366642 w 12192000"/>
              <a:gd name="connsiteY466" fmla="*/ 503317 h 6858000"/>
              <a:gd name="connsiteX467" fmla="*/ 4539471 w 12192000"/>
              <a:gd name="connsiteY467" fmla="*/ 503317 h 6858000"/>
              <a:gd name="connsiteX468" fmla="*/ 4539471 w 12192000"/>
              <a:gd name="connsiteY468" fmla="*/ 676139 h 6858000"/>
              <a:gd name="connsiteX469" fmla="*/ 4366642 w 12192000"/>
              <a:gd name="connsiteY469" fmla="*/ 676139 h 6858000"/>
              <a:gd name="connsiteX470" fmla="*/ 2728006 w 12192000"/>
              <a:gd name="connsiteY470" fmla="*/ 503317 h 6858000"/>
              <a:gd name="connsiteX471" fmla="*/ 2900827 w 12192000"/>
              <a:gd name="connsiteY471" fmla="*/ 503317 h 6858000"/>
              <a:gd name="connsiteX472" fmla="*/ 2900827 w 12192000"/>
              <a:gd name="connsiteY472" fmla="*/ 676139 h 6858000"/>
              <a:gd name="connsiteX473" fmla="*/ 2728006 w 12192000"/>
              <a:gd name="connsiteY473" fmla="*/ 676139 h 6858000"/>
              <a:gd name="connsiteX474" fmla="*/ 1089356 w 12192000"/>
              <a:gd name="connsiteY474" fmla="*/ 503317 h 6858000"/>
              <a:gd name="connsiteX475" fmla="*/ 1262180 w 12192000"/>
              <a:gd name="connsiteY475" fmla="*/ 503317 h 6858000"/>
              <a:gd name="connsiteX476" fmla="*/ 1262180 w 12192000"/>
              <a:gd name="connsiteY476" fmla="*/ 676139 h 6858000"/>
              <a:gd name="connsiteX477" fmla="*/ 1089356 w 12192000"/>
              <a:gd name="connsiteY477" fmla="*/ 676139 h 6858000"/>
              <a:gd name="connsiteX478" fmla="*/ 10921228 w 12192000"/>
              <a:gd name="connsiteY478" fmla="*/ 503315 h 6858000"/>
              <a:gd name="connsiteX479" fmla="*/ 11094051 w 12192000"/>
              <a:gd name="connsiteY479" fmla="*/ 503315 h 6858000"/>
              <a:gd name="connsiteX480" fmla="*/ 11094051 w 12192000"/>
              <a:gd name="connsiteY480" fmla="*/ 676138 h 6858000"/>
              <a:gd name="connsiteX481" fmla="*/ 10921228 w 12192000"/>
              <a:gd name="connsiteY481" fmla="*/ 676138 h 6858000"/>
              <a:gd name="connsiteX482" fmla="*/ 908640 w 12192000"/>
              <a:gd name="connsiteY482" fmla="*/ 0 h 6858000"/>
              <a:gd name="connsiteX483" fmla="*/ 990112 w 12192000"/>
              <a:gd name="connsiteY483" fmla="*/ 0 h 6858000"/>
              <a:gd name="connsiteX484" fmla="*/ 442858 w 12192000"/>
              <a:gd name="connsiteY484" fmla="*/ 547252 h 6858000"/>
              <a:gd name="connsiteX485" fmla="*/ 442858 w 12192000"/>
              <a:gd name="connsiteY485" fmla="*/ 633743 h 6858000"/>
              <a:gd name="connsiteX486" fmla="*/ 1178101 w 12192000"/>
              <a:gd name="connsiteY486" fmla="*/ 1368995 h 6858000"/>
              <a:gd name="connsiteX487" fmla="*/ 1908688 w 12192000"/>
              <a:gd name="connsiteY487" fmla="*/ 638408 h 6858000"/>
              <a:gd name="connsiteX488" fmla="*/ 1908688 w 12192000"/>
              <a:gd name="connsiteY488" fmla="*/ 542586 h 6858000"/>
              <a:gd name="connsiteX489" fmla="*/ 1366097 w 12192000"/>
              <a:gd name="connsiteY489" fmla="*/ 0 h 6858000"/>
              <a:gd name="connsiteX490" fmla="*/ 1447563 w 12192000"/>
              <a:gd name="connsiteY490" fmla="*/ 0 h 6858000"/>
              <a:gd name="connsiteX491" fmla="*/ 1950888 w 12192000"/>
              <a:gd name="connsiteY491" fmla="*/ 503317 h 6858000"/>
              <a:gd name="connsiteX492" fmla="*/ 2043784 w 12192000"/>
              <a:gd name="connsiteY492" fmla="*/ 503317 h 6858000"/>
              <a:gd name="connsiteX493" fmla="*/ 2547089 w 12192000"/>
              <a:gd name="connsiteY493" fmla="*/ 0 h 6858000"/>
              <a:gd name="connsiteX494" fmla="*/ 2628562 w 12192000"/>
              <a:gd name="connsiteY494" fmla="*/ 0 h 6858000"/>
              <a:gd name="connsiteX495" fmla="*/ 2081516 w 12192000"/>
              <a:gd name="connsiteY495" fmla="*/ 547055 h 6858000"/>
              <a:gd name="connsiteX496" fmla="*/ 2081516 w 12192000"/>
              <a:gd name="connsiteY496" fmla="*/ 633940 h 6858000"/>
              <a:gd name="connsiteX497" fmla="*/ 2816549 w 12192000"/>
              <a:gd name="connsiteY497" fmla="*/ 1368993 h 6858000"/>
              <a:gd name="connsiteX498" fmla="*/ 3547312 w 12192000"/>
              <a:gd name="connsiteY498" fmla="*/ 638208 h 6858000"/>
              <a:gd name="connsiteX499" fmla="*/ 3547312 w 12192000"/>
              <a:gd name="connsiteY499" fmla="*/ 542779 h 6858000"/>
              <a:gd name="connsiteX500" fmla="*/ 3004547 w 12192000"/>
              <a:gd name="connsiteY500" fmla="*/ 0 h 6858000"/>
              <a:gd name="connsiteX501" fmla="*/ 3086016 w 12192000"/>
              <a:gd name="connsiteY501" fmla="*/ 0 h 6858000"/>
              <a:gd name="connsiteX502" fmla="*/ 3589315 w 12192000"/>
              <a:gd name="connsiteY502" fmla="*/ 503317 h 6858000"/>
              <a:gd name="connsiteX503" fmla="*/ 3682203 w 12192000"/>
              <a:gd name="connsiteY503" fmla="*/ 503317 h 6858000"/>
              <a:gd name="connsiteX504" fmla="*/ 4185519 w 12192000"/>
              <a:gd name="connsiteY504" fmla="*/ 0 h 6858000"/>
              <a:gd name="connsiteX505" fmla="*/ 4266995 w 12192000"/>
              <a:gd name="connsiteY505" fmla="*/ 0 h 6858000"/>
              <a:gd name="connsiteX506" fmla="*/ 3720132 w 12192000"/>
              <a:gd name="connsiteY506" fmla="*/ 546854 h 6858000"/>
              <a:gd name="connsiteX507" fmla="*/ 3720132 w 12192000"/>
              <a:gd name="connsiteY507" fmla="*/ 634135 h 6858000"/>
              <a:gd name="connsiteX508" fmla="*/ 4455002 w 12192000"/>
              <a:gd name="connsiteY508" fmla="*/ 1368990 h 6858000"/>
              <a:gd name="connsiteX509" fmla="*/ 5185966 w 12192000"/>
              <a:gd name="connsiteY509" fmla="*/ 638007 h 6858000"/>
              <a:gd name="connsiteX510" fmla="*/ 5185966 w 12192000"/>
              <a:gd name="connsiteY510" fmla="*/ 542984 h 6858000"/>
              <a:gd name="connsiteX511" fmla="*/ 4642992 w 12192000"/>
              <a:gd name="connsiteY511" fmla="*/ 0 h 6858000"/>
              <a:gd name="connsiteX512" fmla="*/ 4724451 w 12192000"/>
              <a:gd name="connsiteY512" fmla="*/ 0 h 6858000"/>
              <a:gd name="connsiteX513" fmla="*/ 5227769 w 12192000"/>
              <a:gd name="connsiteY513" fmla="*/ 503317 h 6858000"/>
              <a:gd name="connsiteX514" fmla="*/ 5320660 w 12192000"/>
              <a:gd name="connsiteY514" fmla="*/ 503317 h 6858000"/>
              <a:gd name="connsiteX515" fmla="*/ 5823964 w 12192000"/>
              <a:gd name="connsiteY515" fmla="*/ 0 h 6858000"/>
              <a:gd name="connsiteX516" fmla="*/ 5905430 w 12192000"/>
              <a:gd name="connsiteY516" fmla="*/ 0 h 6858000"/>
              <a:gd name="connsiteX517" fmla="*/ 5358787 w 12192000"/>
              <a:gd name="connsiteY517" fmla="*/ 546658 h 6858000"/>
              <a:gd name="connsiteX518" fmla="*/ 5358787 w 12192000"/>
              <a:gd name="connsiteY518" fmla="*/ 634336 h 6858000"/>
              <a:gd name="connsiteX519" fmla="*/ 6093420 w 12192000"/>
              <a:gd name="connsiteY519" fmla="*/ 1368992 h 6858000"/>
              <a:gd name="connsiteX520" fmla="*/ 6824599 w 12192000"/>
              <a:gd name="connsiteY520" fmla="*/ 637807 h 6858000"/>
              <a:gd name="connsiteX521" fmla="*/ 6824599 w 12192000"/>
              <a:gd name="connsiteY521" fmla="*/ 543179 h 6858000"/>
              <a:gd name="connsiteX522" fmla="*/ 6281420 w 12192000"/>
              <a:gd name="connsiteY522" fmla="*/ 0 h 6858000"/>
              <a:gd name="connsiteX523" fmla="*/ 6362891 w 12192000"/>
              <a:gd name="connsiteY523" fmla="*/ 0 h 6858000"/>
              <a:gd name="connsiteX524" fmla="*/ 6866209 w 12192000"/>
              <a:gd name="connsiteY524" fmla="*/ 503317 h 6858000"/>
              <a:gd name="connsiteX525" fmla="*/ 6959091 w 12192000"/>
              <a:gd name="connsiteY525" fmla="*/ 503317 h 6858000"/>
              <a:gd name="connsiteX526" fmla="*/ 7462407 w 12192000"/>
              <a:gd name="connsiteY526" fmla="*/ 0 h 6858000"/>
              <a:gd name="connsiteX527" fmla="*/ 7543877 w 12192000"/>
              <a:gd name="connsiteY527" fmla="*/ 0 h 6858000"/>
              <a:gd name="connsiteX528" fmla="*/ 6997422 w 12192000"/>
              <a:gd name="connsiteY528" fmla="*/ 546453 h 6858000"/>
              <a:gd name="connsiteX529" fmla="*/ 6997422 w 12192000"/>
              <a:gd name="connsiteY529" fmla="*/ 634529 h 6858000"/>
              <a:gd name="connsiteX530" fmla="*/ 7731877 w 12192000"/>
              <a:gd name="connsiteY530" fmla="*/ 1368988 h 6858000"/>
              <a:gd name="connsiteX531" fmla="*/ 8463251 w 12192000"/>
              <a:gd name="connsiteY531" fmla="*/ 637611 h 6858000"/>
              <a:gd name="connsiteX532" fmla="*/ 8463251 w 12192000"/>
              <a:gd name="connsiteY532" fmla="*/ 543377 h 6858000"/>
              <a:gd name="connsiteX533" fmla="*/ 7919874 w 12192000"/>
              <a:gd name="connsiteY533" fmla="*/ 0 h 6858000"/>
              <a:gd name="connsiteX534" fmla="*/ 8001342 w 12192000"/>
              <a:gd name="connsiteY534" fmla="*/ 0 h 6858000"/>
              <a:gd name="connsiteX535" fmla="*/ 8504658 w 12192000"/>
              <a:gd name="connsiteY535" fmla="*/ 503317 h 6858000"/>
              <a:gd name="connsiteX536" fmla="*/ 8597545 w 12192000"/>
              <a:gd name="connsiteY536" fmla="*/ 503317 h 6858000"/>
              <a:gd name="connsiteX537" fmla="*/ 9100862 w 12192000"/>
              <a:gd name="connsiteY537" fmla="*/ 0 h 6858000"/>
              <a:gd name="connsiteX538" fmla="*/ 9182332 w 12192000"/>
              <a:gd name="connsiteY538" fmla="*/ 0 h 6858000"/>
              <a:gd name="connsiteX539" fmla="*/ 8636074 w 12192000"/>
              <a:gd name="connsiteY539" fmla="*/ 546258 h 6858000"/>
              <a:gd name="connsiteX540" fmla="*/ 8636074 w 12192000"/>
              <a:gd name="connsiteY540" fmla="*/ 634731 h 6858000"/>
              <a:gd name="connsiteX541" fmla="*/ 9370328 w 12192000"/>
              <a:gd name="connsiteY541" fmla="*/ 1368992 h 6858000"/>
              <a:gd name="connsiteX542" fmla="*/ 10101903 w 12192000"/>
              <a:gd name="connsiteY542" fmla="*/ 637414 h 6858000"/>
              <a:gd name="connsiteX543" fmla="*/ 10101903 w 12192000"/>
              <a:gd name="connsiteY543" fmla="*/ 543575 h 6858000"/>
              <a:gd name="connsiteX544" fmla="*/ 9558327 w 12192000"/>
              <a:gd name="connsiteY544" fmla="*/ 0 h 6858000"/>
              <a:gd name="connsiteX545" fmla="*/ 9639797 w 12192000"/>
              <a:gd name="connsiteY545" fmla="*/ 0 h 6858000"/>
              <a:gd name="connsiteX546" fmla="*/ 10143113 w 12192000"/>
              <a:gd name="connsiteY546" fmla="*/ 503315 h 6858000"/>
              <a:gd name="connsiteX547" fmla="*/ 10235999 w 12192000"/>
              <a:gd name="connsiteY547" fmla="*/ 503315 h 6858000"/>
              <a:gd name="connsiteX548" fmla="*/ 10739316 w 12192000"/>
              <a:gd name="connsiteY548" fmla="*/ 0 h 6858000"/>
              <a:gd name="connsiteX549" fmla="*/ 10820787 w 12192000"/>
              <a:gd name="connsiteY549" fmla="*/ 0 h 6858000"/>
              <a:gd name="connsiteX550" fmla="*/ 10274725 w 12192000"/>
              <a:gd name="connsiteY550" fmla="*/ 546060 h 6858000"/>
              <a:gd name="connsiteX551" fmla="*/ 10274725 w 12192000"/>
              <a:gd name="connsiteY551" fmla="*/ 634929 h 6858000"/>
              <a:gd name="connsiteX552" fmla="*/ 11008785 w 12192000"/>
              <a:gd name="connsiteY552" fmla="*/ 1368992 h 6858000"/>
              <a:gd name="connsiteX553" fmla="*/ 11740554 w 12192000"/>
              <a:gd name="connsiteY553" fmla="*/ 637218 h 6858000"/>
              <a:gd name="connsiteX554" fmla="*/ 11740554 w 12192000"/>
              <a:gd name="connsiteY554" fmla="*/ 543765 h 6858000"/>
              <a:gd name="connsiteX555" fmla="*/ 11196788 w 12192000"/>
              <a:gd name="connsiteY555" fmla="*/ 0 h 6858000"/>
              <a:gd name="connsiteX556" fmla="*/ 11278258 w 12192000"/>
              <a:gd name="connsiteY556" fmla="*/ 0 h 6858000"/>
              <a:gd name="connsiteX557" fmla="*/ 11781575 w 12192000"/>
              <a:gd name="connsiteY557" fmla="*/ 503315 h 6858000"/>
              <a:gd name="connsiteX558" fmla="*/ 11874457 w 12192000"/>
              <a:gd name="connsiteY558" fmla="*/ 503315 h 6858000"/>
              <a:gd name="connsiteX559" fmla="*/ 12192000 w 12192000"/>
              <a:gd name="connsiteY559" fmla="*/ 185773 h 6858000"/>
              <a:gd name="connsiteX560" fmla="*/ 12192000 w 12192000"/>
              <a:gd name="connsiteY560" fmla="*/ 267240 h 6858000"/>
              <a:gd name="connsiteX561" fmla="*/ 11913377 w 12192000"/>
              <a:gd name="connsiteY561" fmla="*/ 545862 h 6858000"/>
              <a:gd name="connsiteX562" fmla="*/ 11913377 w 12192000"/>
              <a:gd name="connsiteY562" fmla="*/ 635117 h 6858000"/>
              <a:gd name="connsiteX563" fmla="*/ 12192000 w 12192000"/>
              <a:gd name="connsiteY563" fmla="*/ 913742 h 6858000"/>
              <a:gd name="connsiteX564" fmla="*/ 12192000 w 12192000"/>
              <a:gd name="connsiteY564" fmla="*/ 995212 h 6858000"/>
              <a:gd name="connsiteX565" fmla="*/ 11872927 w 12192000"/>
              <a:gd name="connsiteY565" fmla="*/ 676138 h 6858000"/>
              <a:gd name="connsiteX566" fmla="*/ 11783102 w 12192000"/>
              <a:gd name="connsiteY566" fmla="*/ 676138 h 6858000"/>
              <a:gd name="connsiteX567" fmla="*/ 11049519 w 12192000"/>
              <a:gd name="connsiteY567" fmla="*/ 1409724 h 6858000"/>
              <a:gd name="connsiteX568" fmla="*/ 11777219 w 12192000"/>
              <a:gd name="connsiteY568" fmla="*/ 2137428 h 6858000"/>
              <a:gd name="connsiteX569" fmla="*/ 11878803 w 12192000"/>
              <a:gd name="connsiteY569" fmla="*/ 2137428 h 6858000"/>
              <a:gd name="connsiteX570" fmla="*/ 12192000 w 12192000"/>
              <a:gd name="connsiteY570" fmla="*/ 1824230 h 6858000"/>
              <a:gd name="connsiteX571" fmla="*/ 12192000 w 12192000"/>
              <a:gd name="connsiteY571" fmla="*/ 1905702 h 6858000"/>
              <a:gd name="connsiteX572" fmla="*/ 11913377 w 12192000"/>
              <a:gd name="connsiteY572" fmla="*/ 2184326 h 6858000"/>
              <a:gd name="connsiteX573" fmla="*/ 11913377 w 12192000"/>
              <a:gd name="connsiteY573" fmla="*/ 2273584 h 6858000"/>
              <a:gd name="connsiteX574" fmla="*/ 12192000 w 12192000"/>
              <a:gd name="connsiteY574" fmla="*/ 2552207 h 6858000"/>
              <a:gd name="connsiteX575" fmla="*/ 12192000 w 12192000"/>
              <a:gd name="connsiteY575" fmla="*/ 2633678 h 6858000"/>
              <a:gd name="connsiteX576" fmla="*/ 11868573 w 12192000"/>
              <a:gd name="connsiteY576" fmla="*/ 2310250 h 6858000"/>
              <a:gd name="connsiteX577" fmla="*/ 11787452 w 12192000"/>
              <a:gd name="connsiteY577" fmla="*/ 2310250 h 6858000"/>
              <a:gd name="connsiteX578" fmla="*/ 11049520 w 12192000"/>
              <a:gd name="connsiteY578" fmla="*/ 3048182 h 6858000"/>
              <a:gd name="connsiteX579" fmla="*/ 11780755 w 12192000"/>
              <a:gd name="connsiteY579" fmla="*/ 3779399 h 6858000"/>
              <a:gd name="connsiteX580" fmla="*/ 11875268 w 12192000"/>
              <a:gd name="connsiteY580" fmla="*/ 3779399 h 6858000"/>
              <a:gd name="connsiteX581" fmla="*/ 12192000 w 12192000"/>
              <a:gd name="connsiteY581" fmla="*/ 3462675 h 6858000"/>
              <a:gd name="connsiteX582" fmla="*/ 12192000 w 12192000"/>
              <a:gd name="connsiteY582" fmla="*/ 3544143 h 6858000"/>
              <a:gd name="connsiteX583" fmla="*/ 11913377 w 12192000"/>
              <a:gd name="connsiteY583" fmla="*/ 3822759 h 6858000"/>
              <a:gd name="connsiteX584" fmla="*/ 11913377 w 12192000"/>
              <a:gd name="connsiteY584" fmla="*/ 3912020 h 6858000"/>
              <a:gd name="connsiteX585" fmla="*/ 12192000 w 12192000"/>
              <a:gd name="connsiteY585" fmla="*/ 4190643 h 6858000"/>
              <a:gd name="connsiteX586" fmla="*/ 12192000 w 12192000"/>
              <a:gd name="connsiteY586" fmla="*/ 4272109 h 6858000"/>
              <a:gd name="connsiteX587" fmla="*/ 11872112 w 12192000"/>
              <a:gd name="connsiteY587" fmla="*/ 3952222 h 6858000"/>
              <a:gd name="connsiteX588" fmla="*/ 11783914 w 12192000"/>
              <a:gd name="connsiteY588" fmla="*/ 3952222 h 6858000"/>
              <a:gd name="connsiteX589" fmla="*/ 11049520 w 12192000"/>
              <a:gd name="connsiteY589" fmla="*/ 4686614 h 6858000"/>
              <a:gd name="connsiteX590" fmla="*/ 11781473 w 12192000"/>
              <a:gd name="connsiteY590" fmla="*/ 5418567 h 6858000"/>
              <a:gd name="connsiteX591" fmla="*/ 11874549 w 12192000"/>
              <a:gd name="connsiteY591" fmla="*/ 5418567 h 6858000"/>
              <a:gd name="connsiteX592" fmla="*/ 12192000 w 12192000"/>
              <a:gd name="connsiteY592" fmla="*/ 5101116 h 6858000"/>
              <a:gd name="connsiteX593" fmla="*/ 12192000 w 12192000"/>
              <a:gd name="connsiteY593" fmla="*/ 5182587 h 6858000"/>
              <a:gd name="connsiteX594" fmla="*/ 11913377 w 12192000"/>
              <a:gd name="connsiteY594" fmla="*/ 5461209 h 6858000"/>
              <a:gd name="connsiteX595" fmla="*/ 11913377 w 12192000"/>
              <a:gd name="connsiteY595" fmla="*/ 5550471 h 6858000"/>
              <a:gd name="connsiteX596" fmla="*/ 12192000 w 12192000"/>
              <a:gd name="connsiteY596" fmla="*/ 5829094 h 6858000"/>
              <a:gd name="connsiteX597" fmla="*/ 12192000 w 12192000"/>
              <a:gd name="connsiteY597" fmla="*/ 5910567 h 6858000"/>
              <a:gd name="connsiteX598" fmla="*/ 11872823 w 12192000"/>
              <a:gd name="connsiteY598" fmla="*/ 5591390 h 6858000"/>
              <a:gd name="connsiteX599" fmla="*/ 11783197 w 12192000"/>
              <a:gd name="connsiteY599" fmla="*/ 5591390 h 6858000"/>
              <a:gd name="connsiteX600" fmla="*/ 11049516 w 12192000"/>
              <a:gd name="connsiteY600" fmla="*/ 6325071 h 6858000"/>
              <a:gd name="connsiteX601" fmla="*/ 11582446 w 12192000"/>
              <a:gd name="connsiteY601" fmla="*/ 6858000 h 6858000"/>
              <a:gd name="connsiteX602" fmla="*/ 11500974 w 12192000"/>
              <a:gd name="connsiteY602" fmla="*/ 6858000 h 6858000"/>
              <a:gd name="connsiteX603" fmla="*/ 11008781 w 12192000"/>
              <a:gd name="connsiteY603" fmla="*/ 6365806 h 6858000"/>
              <a:gd name="connsiteX604" fmla="*/ 10516586 w 12192000"/>
              <a:gd name="connsiteY604" fmla="*/ 6858000 h 6858000"/>
              <a:gd name="connsiteX605" fmla="*/ 10435116 w 12192000"/>
              <a:gd name="connsiteY605" fmla="*/ 6858000 h 6858000"/>
              <a:gd name="connsiteX606" fmla="*/ 10968045 w 12192000"/>
              <a:gd name="connsiteY606" fmla="*/ 6325071 h 6858000"/>
              <a:gd name="connsiteX607" fmla="*/ 10234364 w 12192000"/>
              <a:gd name="connsiteY607" fmla="*/ 5591390 h 6858000"/>
              <a:gd name="connsiteX608" fmla="*/ 10144745 w 12192000"/>
              <a:gd name="connsiteY608" fmla="*/ 5591390 h 6858000"/>
              <a:gd name="connsiteX609" fmla="*/ 9411065 w 12192000"/>
              <a:gd name="connsiteY609" fmla="*/ 6325069 h 6858000"/>
              <a:gd name="connsiteX610" fmla="*/ 9943996 w 12192000"/>
              <a:gd name="connsiteY610" fmla="*/ 6858000 h 6858000"/>
              <a:gd name="connsiteX611" fmla="*/ 9862523 w 12192000"/>
              <a:gd name="connsiteY611" fmla="*/ 6858000 h 6858000"/>
              <a:gd name="connsiteX612" fmla="*/ 9370328 w 12192000"/>
              <a:gd name="connsiteY612" fmla="*/ 6365806 h 6858000"/>
              <a:gd name="connsiteX613" fmla="*/ 8878134 w 12192000"/>
              <a:gd name="connsiteY613" fmla="*/ 6858000 h 6858000"/>
              <a:gd name="connsiteX614" fmla="*/ 8796667 w 12192000"/>
              <a:gd name="connsiteY614" fmla="*/ 6858000 h 6858000"/>
              <a:gd name="connsiteX615" fmla="*/ 9329595 w 12192000"/>
              <a:gd name="connsiteY615" fmla="*/ 6325072 h 6858000"/>
              <a:gd name="connsiteX616" fmla="*/ 8595914 w 12192000"/>
              <a:gd name="connsiteY616" fmla="*/ 5591390 h 6858000"/>
              <a:gd name="connsiteX617" fmla="*/ 8506293 w 12192000"/>
              <a:gd name="connsiteY617" fmla="*/ 5591390 h 6858000"/>
              <a:gd name="connsiteX618" fmla="*/ 7772608 w 12192000"/>
              <a:gd name="connsiteY618" fmla="*/ 6325072 h 6858000"/>
              <a:gd name="connsiteX619" fmla="*/ 8305536 w 12192000"/>
              <a:gd name="connsiteY619" fmla="*/ 6858000 h 6858000"/>
              <a:gd name="connsiteX620" fmla="*/ 8224066 w 12192000"/>
              <a:gd name="connsiteY620" fmla="*/ 6858000 h 6858000"/>
              <a:gd name="connsiteX621" fmla="*/ 7731873 w 12192000"/>
              <a:gd name="connsiteY621" fmla="*/ 6365807 h 6858000"/>
              <a:gd name="connsiteX622" fmla="*/ 7239682 w 12192000"/>
              <a:gd name="connsiteY622" fmla="*/ 6858000 h 6858000"/>
              <a:gd name="connsiteX623" fmla="*/ 7158212 w 12192000"/>
              <a:gd name="connsiteY623" fmla="*/ 6858000 h 6858000"/>
              <a:gd name="connsiteX624" fmla="*/ 7691139 w 12192000"/>
              <a:gd name="connsiteY624" fmla="*/ 6325072 h 6858000"/>
              <a:gd name="connsiteX625" fmla="*/ 6957458 w 12192000"/>
              <a:gd name="connsiteY625" fmla="*/ 5591390 h 6858000"/>
              <a:gd name="connsiteX626" fmla="*/ 6867837 w 12192000"/>
              <a:gd name="connsiteY626" fmla="*/ 5591390 h 6858000"/>
              <a:gd name="connsiteX627" fmla="*/ 6134155 w 12192000"/>
              <a:gd name="connsiteY627" fmla="*/ 6325074 h 6858000"/>
              <a:gd name="connsiteX628" fmla="*/ 6667081 w 12192000"/>
              <a:gd name="connsiteY628" fmla="*/ 6858000 h 6858000"/>
              <a:gd name="connsiteX629" fmla="*/ 6585611 w 12192000"/>
              <a:gd name="connsiteY629" fmla="*/ 6858000 h 6858000"/>
              <a:gd name="connsiteX630" fmla="*/ 6093420 w 12192000"/>
              <a:gd name="connsiteY630" fmla="*/ 6365809 h 6858000"/>
              <a:gd name="connsiteX631" fmla="*/ 5601241 w 12192000"/>
              <a:gd name="connsiteY631" fmla="*/ 6858000 h 6858000"/>
              <a:gd name="connsiteX632" fmla="*/ 5519777 w 12192000"/>
              <a:gd name="connsiteY632" fmla="*/ 6858000 h 6858000"/>
              <a:gd name="connsiteX633" fmla="*/ 6052687 w 12192000"/>
              <a:gd name="connsiteY633" fmla="*/ 6325074 h 6858000"/>
              <a:gd name="connsiteX634" fmla="*/ 5319020 w 12192000"/>
              <a:gd name="connsiteY634" fmla="*/ 5591390 h 6858000"/>
              <a:gd name="connsiteX635" fmla="*/ 5229403 w 12192000"/>
              <a:gd name="connsiteY635" fmla="*/ 5591390 h 6858000"/>
              <a:gd name="connsiteX636" fmla="*/ 4495737 w 12192000"/>
              <a:gd name="connsiteY636" fmla="*/ 6325072 h 6858000"/>
              <a:gd name="connsiteX637" fmla="*/ 5028651 w 12192000"/>
              <a:gd name="connsiteY637" fmla="*/ 6858000 h 6858000"/>
              <a:gd name="connsiteX638" fmla="*/ 4947185 w 12192000"/>
              <a:gd name="connsiteY638" fmla="*/ 6858000 h 6858000"/>
              <a:gd name="connsiteX639" fmla="*/ 4454997 w 12192000"/>
              <a:gd name="connsiteY639" fmla="*/ 6365807 h 6858000"/>
              <a:gd name="connsiteX640" fmla="*/ 3962793 w 12192000"/>
              <a:gd name="connsiteY640" fmla="*/ 6858000 h 6858000"/>
              <a:gd name="connsiteX641" fmla="*/ 3881322 w 12192000"/>
              <a:gd name="connsiteY641" fmla="*/ 6858000 h 6858000"/>
              <a:gd name="connsiteX642" fmla="*/ 4414258 w 12192000"/>
              <a:gd name="connsiteY642" fmla="*/ 6325072 h 6858000"/>
              <a:gd name="connsiteX643" fmla="*/ 3680564 w 12192000"/>
              <a:gd name="connsiteY643" fmla="*/ 5591390 h 6858000"/>
              <a:gd name="connsiteX644" fmla="*/ 3590947 w 12192000"/>
              <a:gd name="connsiteY644" fmla="*/ 5591390 h 6858000"/>
              <a:gd name="connsiteX645" fmla="*/ 2857282 w 12192000"/>
              <a:gd name="connsiteY645" fmla="*/ 6325074 h 6858000"/>
              <a:gd name="connsiteX646" fmla="*/ 3390191 w 12192000"/>
              <a:gd name="connsiteY646" fmla="*/ 6858000 h 6858000"/>
              <a:gd name="connsiteX647" fmla="*/ 3308720 w 12192000"/>
              <a:gd name="connsiteY647" fmla="*/ 6858000 h 6858000"/>
              <a:gd name="connsiteX648" fmla="*/ 2816545 w 12192000"/>
              <a:gd name="connsiteY648" fmla="*/ 6365809 h 6858000"/>
              <a:gd name="connsiteX649" fmla="*/ 2324368 w 12192000"/>
              <a:gd name="connsiteY649" fmla="*/ 6858000 h 6858000"/>
              <a:gd name="connsiteX650" fmla="*/ 2242901 w 12192000"/>
              <a:gd name="connsiteY650" fmla="*/ 6858000 h 6858000"/>
              <a:gd name="connsiteX651" fmla="*/ 2775812 w 12192000"/>
              <a:gd name="connsiteY651" fmla="*/ 6325075 h 6858000"/>
              <a:gd name="connsiteX652" fmla="*/ 2042142 w 12192000"/>
              <a:gd name="connsiteY652" fmla="*/ 5591390 h 6858000"/>
              <a:gd name="connsiteX653" fmla="*/ 1952525 w 12192000"/>
              <a:gd name="connsiteY653" fmla="*/ 5591390 h 6858000"/>
              <a:gd name="connsiteX654" fmla="*/ 1218836 w 12192000"/>
              <a:gd name="connsiteY654" fmla="*/ 6325074 h 6858000"/>
              <a:gd name="connsiteX655" fmla="*/ 1751766 w 12192000"/>
              <a:gd name="connsiteY655" fmla="*/ 6858000 h 6858000"/>
              <a:gd name="connsiteX656" fmla="*/ 1670295 w 12192000"/>
              <a:gd name="connsiteY656" fmla="*/ 6858000 h 6858000"/>
              <a:gd name="connsiteX657" fmla="*/ 1178103 w 12192000"/>
              <a:gd name="connsiteY657" fmla="*/ 6365809 h 6858000"/>
              <a:gd name="connsiteX658" fmla="*/ 685912 w 12192000"/>
              <a:gd name="connsiteY658" fmla="*/ 6858000 h 6858000"/>
              <a:gd name="connsiteX659" fmla="*/ 604442 w 12192000"/>
              <a:gd name="connsiteY659" fmla="*/ 6858000 h 6858000"/>
              <a:gd name="connsiteX660" fmla="*/ 1137368 w 12192000"/>
              <a:gd name="connsiteY660" fmla="*/ 6325074 h 6858000"/>
              <a:gd name="connsiteX661" fmla="*/ 403687 w 12192000"/>
              <a:gd name="connsiteY661" fmla="*/ 5591390 h 6858000"/>
              <a:gd name="connsiteX662" fmla="*/ 314068 w 12192000"/>
              <a:gd name="connsiteY662" fmla="*/ 5591390 h 6858000"/>
              <a:gd name="connsiteX663" fmla="*/ 0 w 12192000"/>
              <a:gd name="connsiteY663" fmla="*/ 5905454 h 6858000"/>
              <a:gd name="connsiteX664" fmla="*/ 0 w 12192000"/>
              <a:gd name="connsiteY664" fmla="*/ 5823984 h 6858000"/>
              <a:gd name="connsiteX665" fmla="*/ 270015 w 12192000"/>
              <a:gd name="connsiteY665" fmla="*/ 5553973 h 6858000"/>
              <a:gd name="connsiteX666" fmla="*/ 270015 w 12192000"/>
              <a:gd name="connsiteY666" fmla="*/ 5457718 h 6858000"/>
              <a:gd name="connsiteX667" fmla="*/ 0 w 12192000"/>
              <a:gd name="connsiteY667" fmla="*/ 5187707 h 6858000"/>
              <a:gd name="connsiteX668" fmla="*/ 0 w 12192000"/>
              <a:gd name="connsiteY668" fmla="*/ 5106238 h 6858000"/>
              <a:gd name="connsiteX669" fmla="*/ 312334 w 12192000"/>
              <a:gd name="connsiteY669" fmla="*/ 5418567 h 6858000"/>
              <a:gd name="connsiteX670" fmla="*/ 405422 w 12192000"/>
              <a:gd name="connsiteY670" fmla="*/ 5418567 h 6858000"/>
              <a:gd name="connsiteX671" fmla="*/ 1137366 w 12192000"/>
              <a:gd name="connsiteY671" fmla="*/ 4686620 h 6858000"/>
              <a:gd name="connsiteX672" fmla="*/ 402969 w 12192000"/>
              <a:gd name="connsiteY672" fmla="*/ 3952222 h 6858000"/>
              <a:gd name="connsiteX673" fmla="*/ 314782 w 12192000"/>
              <a:gd name="connsiteY673" fmla="*/ 3952222 h 6858000"/>
              <a:gd name="connsiteX674" fmla="*/ 0 w 12192000"/>
              <a:gd name="connsiteY674" fmla="*/ 4267000 h 6858000"/>
              <a:gd name="connsiteX675" fmla="*/ 0 w 12192000"/>
              <a:gd name="connsiteY675" fmla="*/ 4185531 h 6858000"/>
              <a:gd name="connsiteX676" fmla="*/ 270021 w 12192000"/>
              <a:gd name="connsiteY676" fmla="*/ 3915515 h 6858000"/>
              <a:gd name="connsiteX677" fmla="*/ 270021 w 12192000"/>
              <a:gd name="connsiteY677" fmla="*/ 3819273 h 6858000"/>
              <a:gd name="connsiteX678" fmla="*/ 0 w 12192000"/>
              <a:gd name="connsiteY678" fmla="*/ 3549264 h 6858000"/>
              <a:gd name="connsiteX679" fmla="*/ 0 w 12192000"/>
              <a:gd name="connsiteY679" fmla="*/ 3467795 h 6858000"/>
              <a:gd name="connsiteX680" fmla="*/ 311617 w 12192000"/>
              <a:gd name="connsiteY680" fmla="*/ 3779399 h 6858000"/>
              <a:gd name="connsiteX681" fmla="*/ 406137 w 12192000"/>
              <a:gd name="connsiteY681" fmla="*/ 3779399 h 6858000"/>
              <a:gd name="connsiteX682" fmla="*/ 1137368 w 12192000"/>
              <a:gd name="connsiteY682" fmla="*/ 3048185 h 6858000"/>
              <a:gd name="connsiteX683" fmla="*/ 399436 w 12192000"/>
              <a:gd name="connsiteY683" fmla="*/ 2310252 h 6858000"/>
              <a:gd name="connsiteX684" fmla="*/ 318316 w 12192000"/>
              <a:gd name="connsiteY684" fmla="*/ 2310252 h 6858000"/>
              <a:gd name="connsiteX685" fmla="*/ 0 w 12192000"/>
              <a:gd name="connsiteY685" fmla="*/ 2628563 h 6858000"/>
              <a:gd name="connsiteX686" fmla="*/ 0 w 12192000"/>
              <a:gd name="connsiteY686" fmla="*/ 2547095 h 6858000"/>
              <a:gd name="connsiteX687" fmla="*/ 270029 w 12192000"/>
              <a:gd name="connsiteY687" fmla="*/ 2277071 h 6858000"/>
              <a:gd name="connsiteX688" fmla="*/ 270029 w 12192000"/>
              <a:gd name="connsiteY688" fmla="*/ 2180845 h 6858000"/>
              <a:gd name="connsiteX689" fmla="*/ 0 w 12192000"/>
              <a:gd name="connsiteY689" fmla="*/ 1910819 h 6858000"/>
              <a:gd name="connsiteX690" fmla="*/ 0 w 12192000"/>
              <a:gd name="connsiteY690" fmla="*/ 1829350 h 6858000"/>
              <a:gd name="connsiteX691" fmla="*/ 308083 w 12192000"/>
              <a:gd name="connsiteY691" fmla="*/ 2137429 h 6858000"/>
              <a:gd name="connsiteX692" fmla="*/ 409669 w 12192000"/>
              <a:gd name="connsiteY692" fmla="*/ 2137429 h 6858000"/>
              <a:gd name="connsiteX693" fmla="*/ 1137368 w 12192000"/>
              <a:gd name="connsiteY693" fmla="*/ 1409728 h 6858000"/>
              <a:gd name="connsiteX694" fmla="*/ 403782 w 12192000"/>
              <a:gd name="connsiteY694" fmla="*/ 676139 h 6858000"/>
              <a:gd name="connsiteX695" fmla="*/ 313968 w 12192000"/>
              <a:gd name="connsiteY695" fmla="*/ 676139 h 6858000"/>
              <a:gd name="connsiteX696" fmla="*/ 0 w 12192000"/>
              <a:gd name="connsiteY696" fmla="*/ 990105 h 6858000"/>
              <a:gd name="connsiteX697" fmla="*/ 0 w 12192000"/>
              <a:gd name="connsiteY697" fmla="*/ 908638 h 6858000"/>
              <a:gd name="connsiteX698" fmla="*/ 270036 w 12192000"/>
              <a:gd name="connsiteY698" fmla="*/ 638604 h 6858000"/>
              <a:gd name="connsiteX699" fmla="*/ 270036 w 12192000"/>
              <a:gd name="connsiteY699" fmla="*/ 542392 h 6858000"/>
              <a:gd name="connsiteX700" fmla="*/ 0 w 12192000"/>
              <a:gd name="connsiteY700" fmla="*/ 272361 h 6858000"/>
              <a:gd name="connsiteX701" fmla="*/ 0 w 12192000"/>
              <a:gd name="connsiteY701" fmla="*/ 190891 h 6858000"/>
              <a:gd name="connsiteX702" fmla="*/ 312431 w 12192000"/>
              <a:gd name="connsiteY702" fmla="*/ 503317 h 6858000"/>
              <a:gd name="connsiteX703" fmla="*/ 405323 w 12192000"/>
              <a:gd name="connsiteY703" fmla="*/ 503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Lst>
            <a:rect l="l" t="t" r="r" b="b"/>
            <a:pathLst>
              <a:path w="12192000" h="6858000">
                <a:moveTo>
                  <a:pt x="0" y="6744695"/>
                </a:moveTo>
                <a:lnTo>
                  <a:pt x="113307" y="6858000"/>
                </a:lnTo>
                <a:lnTo>
                  <a:pt x="31836" y="6858000"/>
                </a:lnTo>
                <a:lnTo>
                  <a:pt x="0" y="6826165"/>
                </a:lnTo>
                <a:close/>
                <a:moveTo>
                  <a:pt x="12192000" y="6739575"/>
                </a:moveTo>
                <a:lnTo>
                  <a:pt x="12192000" y="6821043"/>
                </a:lnTo>
                <a:lnTo>
                  <a:pt x="12155043" y="6858000"/>
                </a:lnTo>
                <a:lnTo>
                  <a:pt x="12073575" y="6858000"/>
                </a:lnTo>
                <a:close/>
                <a:moveTo>
                  <a:pt x="11740554" y="6238209"/>
                </a:moveTo>
                <a:lnTo>
                  <a:pt x="11913377" y="6238209"/>
                </a:lnTo>
                <a:lnTo>
                  <a:pt x="11913377" y="6411032"/>
                </a:lnTo>
                <a:lnTo>
                  <a:pt x="11740554" y="6411032"/>
                </a:lnTo>
                <a:close/>
                <a:moveTo>
                  <a:pt x="10101903" y="6238209"/>
                </a:moveTo>
                <a:lnTo>
                  <a:pt x="10274725" y="6238209"/>
                </a:lnTo>
                <a:lnTo>
                  <a:pt x="10274725" y="6411032"/>
                </a:lnTo>
                <a:lnTo>
                  <a:pt x="10101903" y="6411032"/>
                </a:lnTo>
                <a:close/>
                <a:moveTo>
                  <a:pt x="8463251" y="6238209"/>
                </a:moveTo>
                <a:lnTo>
                  <a:pt x="8636074" y="6238209"/>
                </a:lnTo>
                <a:lnTo>
                  <a:pt x="8636074" y="6411032"/>
                </a:lnTo>
                <a:lnTo>
                  <a:pt x="8463251" y="6411032"/>
                </a:lnTo>
                <a:close/>
                <a:moveTo>
                  <a:pt x="6824599" y="6238209"/>
                </a:moveTo>
                <a:lnTo>
                  <a:pt x="6997422" y="6238209"/>
                </a:lnTo>
                <a:lnTo>
                  <a:pt x="6997422" y="6411032"/>
                </a:lnTo>
                <a:lnTo>
                  <a:pt x="6824599" y="6411032"/>
                </a:lnTo>
                <a:close/>
                <a:moveTo>
                  <a:pt x="5185950" y="6238209"/>
                </a:moveTo>
                <a:lnTo>
                  <a:pt x="5358773" y="6238209"/>
                </a:lnTo>
                <a:lnTo>
                  <a:pt x="5358773" y="6411032"/>
                </a:lnTo>
                <a:lnTo>
                  <a:pt x="5185950" y="6411032"/>
                </a:lnTo>
                <a:close/>
                <a:moveTo>
                  <a:pt x="3547296" y="6238209"/>
                </a:moveTo>
                <a:lnTo>
                  <a:pt x="3720119" y="6238209"/>
                </a:lnTo>
                <a:lnTo>
                  <a:pt x="3720119" y="6411032"/>
                </a:lnTo>
                <a:lnTo>
                  <a:pt x="3547296" y="6411032"/>
                </a:lnTo>
                <a:close/>
                <a:moveTo>
                  <a:pt x="1908646" y="6238209"/>
                </a:moveTo>
                <a:lnTo>
                  <a:pt x="2081470" y="6238209"/>
                </a:lnTo>
                <a:lnTo>
                  <a:pt x="2081470" y="6411032"/>
                </a:lnTo>
                <a:lnTo>
                  <a:pt x="1908646" y="6411032"/>
                </a:lnTo>
                <a:close/>
                <a:moveTo>
                  <a:pt x="269996" y="6238209"/>
                </a:moveTo>
                <a:lnTo>
                  <a:pt x="442819" y="6238209"/>
                </a:lnTo>
                <a:lnTo>
                  <a:pt x="442819" y="6411032"/>
                </a:lnTo>
                <a:lnTo>
                  <a:pt x="269996" y="6411032"/>
                </a:lnTo>
                <a:close/>
                <a:moveTo>
                  <a:pt x="10921228" y="5418567"/>
                </a:moveTo>
                <a:lnTo>
                  <a:pt x="11094051" y="5418567"/>
                </a:lnTo>
                <a:lnTo>
                  <a:pt x="11094051" y="5591390"/>
                </a:lnTo>
                <a:lnTo>
                  <a:pt x="10921228" y="5591390"/>
                </a:lnTo>
                <a:close/>
                <a:moveTo>
                  <a:pt x="9282577" y="5418567"/>
                </a:moveTo>
                <a:lnTo>
                  <a:pt x="9455400" y="5418567"/>
                </a:lnTo>
                <a:lnTo>
                  <a:pt x="9455400" y="5591390"/>
                </a:lnTo>
                <a:lnTo>
                  <a:pt x="9282577" y="5591390"/>
                </a:lnTo>
                <a:close/>
                <a:moveTo>
                  <a:pt x="7643925" y="5418567"/>
                </a:moveTo>
                <a:lnTo>
                  <a:pt x="7816748" y="5418567"/>
                </a:lnTo>
                <a:lnTo>
                  <a:pt x="7816748" y="5591390"/>
                </a:lnTo>
                <a:lnTo>
                  <a:pt x="7643925" y="5591390"/>
                </a:lnTo>
                <a:close/>
                <a:moveTo>
                  <a:pt x="6005273" y="5418567"/>
                </a:moveTo>
                <a:lnTo>
                  <a:pt x="6178096" y="5418567"/>
                </a:lnTo>
                <a:lnTo>
                  <a:pt x="6178096" y="5591390"/>
                </a:lnTo>
                <a:lnTo>
                  <a:pt x="6005273" y="5591390"/>
                </a:lnTo>
                <a:close/>
                <a:moveTo>
                  <a:pt x="4366633" y="5418567"/>
                </a:moveTo>
                <a:lnTo>
                  <a:pt x="4539460" y="5418567"/>
                </a:lnTo>
                <a:lnTo>
                  <a:pt x="4539460" y="5591390"/>
                </a:lnTo>
                <a:lnTo>
                  <a:pt x="4366633" y="5591390"/>
                </a:lnTo>
                <a:close/>
                <a:moveTo>
                  <a:pt x="2727987" y="5418567"/>
                </a:moveTo>
                <a:lnTo>
                  <a:pt x="2900809" y="5418567"/>
                </a:lnTo>
                <a:lnTo>
                  <a:pt x="2900809" y="5591390"/>
                </a:lnTo>
                <a:lnTo>
                  <a:pt x="2727987" y="5591390"/>
                </a:lnTo>
                <a:close/>
                <a:moveTo>
                  <a:pt x="1089338" y="5418567"/>
                </a:moveTo>
                <a:lnTo>
                  <a:pt x="1262160" y="5418567"/>
                </a:lnTo>
                <a:lnTo>
                  <a:pt x="1262160" y="5591390"/>
                </a:lnTo>
                <a:lnTo>
                  <a:pt x="1089338" y="5591390"/>
                </a:lnTo>
                <a:close/>
                <a:moveTo>
                  <a:pt x="1178101" y="4727355"/>
                </a:moveTo>
                <a:lnTo>
                  <a:pt x="442836" y="5462622"/>
                </a:lnTo>
                <a:lnTo>
                  <a:pt x="442836" y="5549070"/>
                </a:lnTo>
                <a:lnTo>
                  <a:pt x="1178103" y="6284339"/>
                </a:lnTo>
                <a:lnTo>
                  <a:pt x="1908665" y="5553778"/>
                </a:lnTo>
                <a:lnTo>
                  <a:pt x="1908665" y="5457916"/>
                </a:lnTo>
                <a:close/>
                <a:moveTo>
                  <a:pt x="9370328" y="4727354"/>
                </a:moveTo>
                <a:lnTo>
                  <a:pt x="8636074" y="5461609"/>
                </a:lnTo>
                <a:lnTo>
                  <a:pt x="8636074" y="5550076"/>
                </a:lnTo>
                <a:lnTo>
                  <a:pt x="9370332" y="6284336"/>
                </a:lnTo>
                <a:lnTo>
                  <a:pt x="10101903" y="5552765"/>
                </a:lnTo>
                <a:lnTo>
                  <a:pt x="10101903" y="5458928"/>
                </a:lnTo>
                <a:close/>
                <a:moveTo>
                  <a:pt x="4454997" y="4727354"/>
                </a:moveTo>
                <a:lnTo>
                  <a:pt x="3720127" y="5462212"/>
                </a:lnTo>
                <a:lnTo>
                  <a:pt x="3720127" y="5549480"/>
                </a:lnTo>
                <a:lnTo>
                  <a:pt x="4454994" y="6284337"/>
                </a:lnTo>
                <a:lnTo>
                  <a:pt x="5185957" y="5553365"/>
                </a:lnTo>
                <a:lnTo>
                  <a:pt x="5185957" y="5458324"/>
                </a:lnTo>
                <a:close/>
                <a:moveTo>
                  <a:pt x="2816547" y="4727354"/>
                </a:moveTo>
                <a:lnTo>
                  <a:pt x="2081491" y="5462427"/>
                </a:lnTo>
                <a:lnTo>
                  <a:pt x="2081491" y="5549265"/>
                </a:lnTo>
                <a:lnTo>
                  <a:pt x="2816547" y="6284340"/>
                </a:lnTo>
                <a:lnTo>
                  <a:pt x="3547302" y="5553564"/>
                </a:lnTo>
                <a:lnTo>
                  <a:pt x="3547302" y="5458128"/>
                </a:lnTo>
                <a:close/>
                <a:moveTo>
                  <a:pt x="6093420" y="4727352"/>
                </a:moveTo>
                <a:lnTo>
                  <a:pt x="5358778" y="5462014"/>
                </a:lnTo>
                <a:lnTo>
                  <a:pt x="5358778" y="5549677"/>
                </a:lnTo>
                <a:lnTo>
                  <a:pt x="6093420" y="6284339"/>
                </a:lnTo>
                <a:lnTo>
                  <a:pt x="6824599" y="5553159"/>
                </a:lnTo>
                <a:lnTo>
                  <a:pt x="6824599" y="5458532"/>
                </a:lnTo>
                <a:close/>
                <a:moveTo>
                  <a:pt x="11008785" y="4727351"/>
                </a:moveTo>
                <a:lnTo>
                  <a:pt x="10274725" y="5461411"/>
                </a:lnTo>
                <a:lnTo>
                  <a:pt x="10274725" y="5550279"/>
                </a:lnTo>
                <a:lnTo>
                  <a:pt x="11008781" y="6284336"/>
                </a:lnTo>
                <a:lnTo>
                  <a:pt x="11740554" y="5552562"/>
                </a:lnTo>
                <a:lnTo>
                  <a:pt x="11740554" y="5459121"/>
                </a:lnTo>
                <a:close/>
                <a:moveTo>
                  <a:pt x="7731877" y="4727351"/>
                </a:moveTo>
                <a:lnTo>
                  <a:pt x="6997422" y="5461805"/>
                </a:lnTo>
                <a:lnTo>
                  <a:pt x="6997422" y="5549884"/>
                </a:lnTo>
                <a:lnTo>
                  <a:pt x="7731873" y="6284337"/>
                </a:lnTo>
                <a:lnTo>
                  <a:pt x="8463251" y="5552959"/>
                </a:lnTo>
                <a:lnTo>
                  <a:pt x="8463251" y="5458725"/>
                </a:lnTo>
                <a:close/>
                <a:moveTo>
                  <a:pt x="11740554" y="4601625"/>
                </a:moveTo>
                <a:lnTo>
                  <a:pt x="11913377" y="4601625"/>
                </a:lnTo>
                <a:lnTo>
                  <a:pt x="11913377" y="4774448"/>
                </a:lnTo>
                <a:lnTo>
                  <a:pt x="11740554" y="4774448"/>
                </a:lnTo>
                <a:close/>
                <a:moveTo>
                  <a:pt x="10101903" y="4601625"/>
                </a:moveTo>
                <a:lnTo>
                  <a:pt x="10274725" y="4601625"/>
                </a:lnTo>
                <a:lnTo>
                  <a:pt x="10274725" y="4774448"/>
                </a:lnTo>
                <a:lnTo>
                  <a:pt x="10101903" y="4774448"/>
                </a:lnTo>
                <a:close/>
                <a:moveTo>
                  <a:pt x="8463251" y="4601625"/>
                </a:moveTo>
                <a:lnTo>
                  <a:pt x="8636074" y="4601625"/>
                </a:lnTo>
                <a:lnTo>
                  <a:pt x="8636074" y="4774448"/>
                </a:lnTo>
                <a:lnTo>
                  <a:pt x="8463251" y="4774448"/>
                </a:lnTo>
                <a:close/>
                <a:moveTo>
                  <a:pt x="6824599" y="4601625"/>
                </a:moveTo>
                <a:lnTo>
                  <a:pt x="6997422" y="4601625"/>
                </a:lnTo>
                <a:lnTo>
                  <a:pt x="6997422" y="4774448"/>
                </a:lnTo>
                <a:lnTo>
                  <a:pt x="6824599" y="4774448"/>
                </a:lnTo>
                <a:close/>
                <a:moveTo>
                  <a:pt x="5185955" y="4601625"/>
                </a:moveTo>
                <a:lnTo>
                  <a:pt x="5358777" y="4601625"/>
                </a:lnTo>
                <a:lnTo>
                  <a:pt x="5358777" y="4774448"/>
                </a:lnTo>
                <a:lnTo>
                  <a:pt x="5185955" y="4774448"/>
                </a:lnTo>
                <a:close/>
                <a:moveTo>
                  <a:pt x="3547301" y="4601625"/>
                </a:moveTo>
                <a:lnTo>
                  <a:pt x="3720124" y="4601625"/>
                </a:lnTo>
                <a:lnTo>
                  <a:pt x="3720124" y="4774448"/>
                </a:lnTo>
                <a:lnTo>
                  <a:pt x="3547301" y="4774448"/>
                </a:lnTo>
                <a:close/>
                <a:moveTo>
                  <a:pt x="1908659" y="4601625"/>
                </a:moveTo>
                <a:lnTo>
                  <a:pt x="2081483" y="4601625"/>
                </a:lnTo>
                <a:lnTo>
                  <a:pt x="2081483" y="4774448"/>
                </a:lnTo>
                <a:lnTo>
                  <a:pt x="1908659" y="4774448"/>
                </a:lnTo>
                <a:close/>
                <a:moveTo>
                  <a:pt x="270007" y="4601625"/>
                </a:moveTo>
                <a:lnTo>
                  <a:pt x="442830" y="4601625"/>
                </a:lnTo>
                <a:lnTo>
                  <a:pt x="442830" y="4774448"/>
                </a:lnTo>
                <a:lnTo>
                  <a:pt x="270007" y="4774448"/>
                </a:lnTo>
                <a:close/>
                <a:moveTo>
                  <a:pt x="10145462" y="3952222"/>
                </a:moveTo>
                <a:lnTo>
                  <a:pt x="9411064" y="4686619"/>
                </a:lnTo>
                <a:lnTo>
                  <a:pt x="10143012" y="5418567"/>
                </a:lnTo>
                <a:lnTo>
                  <a:pt x="10236099" y="5418567"/>
                </a:lnTo>
                <a:lnTo>
                  <a:pt x="10968050" y="4686615"/>
                </a:lnTo>
                <a:lnTo>
                  <a:pt x="10233657" y="3952222"/>
                </a:lnTo>
                <a:close/>
                <a:moveTo>
                  <a:pt x="8507004" y="3952222"/>
                </a:moveTo>
                <a:lnTo>
                  <a:pt x="7772612" y="4686615"/>
                </a:lnTo>
                <a:lnTo>
                  <a:pt x="8504563" y="5418567"/>
                </a:lnTo>
                <a:lnTo>
                  <a:pt x="8597643" y="5418567"/>
                </a:lnTo>
                <a:lnTo>
                  <a:pt x="9329593" y="4686617"/>
                </a:lnTo>
                <a:lnTo>
                  <a:pt x="8595197" y="3952222"/>
                </a:lnTo>
                <a:close/>
                <a:moveTo>
                  <a:pt x="6868551" y="3952222"/>
                </a:moveTo>
                <a:lnTo>
                  <a:pt x="6134155" y="4686617"/>
                </a:lnTo>
                <a:lnTo>
                  <a:pt x="6866103" y="5418567"/>
                </a:lnTo>
                <a:lnTo>
                  <a:pt x="6959192" y="5418567"/>
                </a:lnTo>
                <a:lnTo>
                  <a:pt x="7691142" y="4686617"/>
                </a:lnTo>
                <a:lnTo>
                  <a:pt x="6956748" y="3952222"/>
                </a:lnTo>
                <a:close/>
                <a:moveTo>
                  <a:pt x="5230122" y="3952222"/>
                </a:moveTo>
                <a:lnTo>
                  <a:pt x="4495738" y="4686619"/>
                </a:lnTo>
                <a:lnTo>
                  <a:pt x="5227671" y="5418567"/>
                </a:lnTo>
                <a:lnTo>
                  <a:pt x="5320755" y="5418567"/>
                </a:lnTo>
                <a:lnTo>
                  <a:pt x="6052685" y="4686617"/>
                </a:lnTo>
                <a:lnTo>
                  <a:pt x="5318307" y="3952222"/>
                </a:lnTo>
                <a:close/>
                <a:moveTo>
                  <a:pt x="3591662" y="3952222"/>
                </a:moveTo>
                <a:lnTo>
                  <a:pt x="2857282" y="4686619"/>
                </a:lnTo>
                <a:lnTo>
                  <a:pt x="3589211" y="5418567"/>
                </a:lnTo>
                <a:lnTo>
                  <a:pt x="3682300" y="5418567"/>
                </a:lnTo>
                <a:lnTo>
                  <a:pt x="4414258" y="4686619"/>
                </a:lnTo>
                <a:lnTo>
                  <a:pt x="3679850" y="3952222"/>
                </a:lnTo>
                <a:close/>
                <a:moveTo>
                  <a:pt x="1953238" y="3952222"/>
                </a:moveTo>
                <a:lnTo>
                  <a:pt x="1218835" y="4686620"/>
                </a:lnTo>
                <a:lnTo>
                  <a:pt x="1950786" y="5418567"/>
                </a:lnTo>
                <a:lnTo>
                  <a:pt x="2043879" y="5418567"/>
                </a:lnTo>
                <a:lnTo>
                  <a:pt x="2775812" y="4686619"/>
                </a:lnTo>
                <a:lnTo>
                  <a:pt x="2041429" y="3952222"/>
                </a:lnTo>
                <a:close/>
                <a:moveTo>
                  <a:pt x="10921228" y="3779399"/>
                </a:moveTo>
                <a:lnTo>
                  <a:pt x="11094051" y="3779399"/>
                </a:lnTo>
                <a:lnTo>
                  <a:pt x="11094051" y="3952222"/>
                </a:lnTo>
                <a:lnTo>
                  <a:pt x="10921228" y="3952222"/>
                </a:lnTo>
                <a:close/>
                <a:moveTo>
                  <a:pt x="9282577" y="3779399"/>
                </a:moveTo>
                <a:lnTo>
                  <a:pt x="9455400" y="3779399"/>
                </a:lnTo>
                <a:lnTo>
                  <a:pt x="9455400" y="3952222"/>
                </a:lnTo>
                <a:lnTo>
                  <a:pt x="9282577" y="3952222"/>
                </a:lnTo>
                <a:close/>
                <a:moveTo>
                  <a:pt x="7643925" y="3779399"/>
                </a:moveTo>
                <a:lnTo>
                  <a:pt x="7816748" y="3779399"/>
                </a:lnTo>
                <a:lnTo>
                  <a:pt x="7816748" y="3952222"/>
                </a:lnTo>
                <a:lnTo>
                  <a:pt x="7643925" y="3952222"/>
                </a:lnTo>
                <a:close/>
                <a:moveTo>
                  <a:pt x="6005273" y="3779399"/>
                </a:moveTo>
                <a:lnTo>
                  <a:pt x="6178096" y="3779399"/>
                </a:lnTo>
                <a:lnTo>
                  <a:pt x="6178096" y="3952222"/>
                </a:lnTo>
                <a:lnTo>
                  <a:pt x="6005273" y="3952222"/>
                </a:lnTo>
                <a:close/>
                <a:moveTo>
                  <a:pt x="4366635" y="3779399"/>
                </a:moveTo>
                <a:lnTo>
                  <a:pt x="4539462" y="3779399"/>
                </a:lnTo>
                <a:lnTo>
                  <a:pt x="4539462" y="3952222"/>
                </a:lnTo>
                <a:lnTo>
                  <a:pt x="4366635" y="3952222"/>
                </a:lnTo>
                <a:close/>
                <a:moveTo>
                  <a:pt x="2727994" y="3779399"/>
                </a:moveTo>
                <a:lnTo>
                  <a:pt x="2900815" y="3779399"/>
                </a:lnTo>
                <a:lnTo>
                  <a:pt x="2900815" y="3952222"/>
                </a:lnTo>
                <a:lnTo>
                  <a:pt x="2727994" y="3952222"/>
                </a:lnTo>
                <a:close/>
                <a:moveTo>
                  <a:pt x="1089344" y="3779399"/>
                </a:moveTo>
                <a:lnTo>
                  <a:pt x="1262166" y="3779399"/>
                </a:lnTo>
                <a:lnTo>
                  <a:pt x="1262166" y="3952222"/>
                </a:lnTo>
                <a:lnTo>
                  <a:pt x="1089344" y="3952222"/>
                </a:lnTo>
                <a:close/>
                <a:moveTo>
                  <a:pt x="1178101" y="3088920"/>
                </a:moveTo>
                <a:lnTo>
                  <a:pt x="442844" y="3824161"/>
                </a:lnTo>
                <a:lnTo>
                  <a:pt x="442844" y="3910626"/>
                </a:lnTo>
                <a:lnTo>
                  <a:pt x="1178101" y="4645885"/>
                </a:lnTo>
                <a:lnTo>
                  <a:pt x="1908673" y="3915317"/>
                </a:lnTo>
                <a:lnTo>
                  <a:pt x="1908673" y="3819468"/>
                </a:lnTo>
                <a:close/>
                <a:moveTo>
                  <a:pt x="2816547" y="3088919"/>
                </a:moveTo>
                <a:lnTo>
                  <a:pt x="2081500" y="3823966"/>
                </a:lnTo>
                <a:lnTo>
                  <a:pt x="2081500" y="3910819"/>
                </a:lnTo>
                <a:lnTo>
                  <a:pt x="2816547" y="4645883"/>
                </a:lnTo>
                <a:lnTo>
                  <a:pt x="3547307" y="3915106"/>
                </a:lnTo>
                <a:lnTo>
                  <a:pt x="3547307" y="3819677"/>
                </a:lnTo>
                <a:close/>
                <a:moveTo>
                  <a:pt x="7731873" y="3088917"/>
                </a:moveTo>
                <a:lnTo>
                  <a:pt x="6997422" y="3823351"/>
                </a:lnTo>
                <a:lnTo>
                  <a:pt x="6997422" y="3911424"/>
                </a:lnTo>
                <a:lnTo>
                  <a:pt x="7731879" y="4645880"/>
                </a:lnTo>
                <a:lnTo>
                  <a:pt x="8463251" y="3914507"/>
                </a:lnTo>
                <a:lnTo>
                  <a:pt x="8463251" y="3820276"/>
                </a:lnTo>
                <a:close/>
                <a:moveTo>
                  <a:pt x="4454997" y="3088917"/>
                </a:moveTo>
                <a:lnTo>
                  <a:pt x="3720130" y="3823754"/>
                </a:lnTo>
                <a:lnTo>
                  <a:pt x="3720130" y="3911030"/>
                </a:lnTo>
                <a:lnTo>
                  <a:pt x="4454997" y="4645883"/>
                </a:lnTo>
                <a:lnTo>
                  <a:pt x="5185960" y="3914910"/>
                </a:lnTo>
                <a:lnTo>
                  <a:pt x="5185960" y="3819872"/>
                </a:lnTo>
                <a:close/>
                <a:moveTo>
                  <a:pt x="11008787" y="3088916"/>
                </a:moveTo>
                <a:lnTo>
                  <a:pt x="10274725" y="3822957"/>
                </a:lnTo>
                <a:lnTo>
                  <a:pt x="10274725" y="3911819"/>
                </a:lnTo>
                <a:lnTo>
                  <a:pt x="11008787" y="4645880"/>
                </a:lnTo>
                <a:lnTo>
                  <a:pt x="11740554" y="3914113"/>
                </a:lnTo>
                <a:lnTo>
                  <a:pt x="11740554" y="3820664"/>
                </a:lnTo>
                <a:close/>
                <a:moveTo>
                  <a:pt x="9370330" y="3088916"/>
                </a:moveTo>
                <a:lnTo>
                  <a:pt x="8636074" y="3823153"/>
                </a:lnTo>
                <a:lnTo>
                  <a:pt x="8636074" y="3911629"/>
                </a:lnTo>
                <a:lnTo>
                  <a:pt x="9370328" y="4645882"/>
                </a:lnTo>
                <a:lnTo>
                  <a:pt x="10101903" y="3914308"/>
                </a:lnTo>
                <a:lnTo>
                  <a:pt x="10101903" y="3820468"/>
                </a:lnTo>
                <a:close/>
                <a:moveTo>
                  <a:pt x="6093424" y="3088914"/>
                </a:moveTo>
                <a:lnTo>
                  <a:pt x="5358784" y="3823556"/>
                </a:lnTo>
                <a:lnTo>
                  <a:pt x="5358784" y="3911226"/>
                </a:lnTo>
                <a:lnTo>
                  <a:pt x="6093418" y="4645882"/>
                </a:lnTo>
                <a:lnTo>
                  <a:pt x="6824599" y="3914702"/>
                </a:lnTo>
                <a:lnTo>
                  <a:pt x="6824599" y="3820073"/>
                </a:lnTo>
                <a:close/>
                <a:moveTo>
                  <a:pt x="270004" y="2958175"/>
                </a:moveTo>
                <a:lnTo>
                  <a:pt x="442827" y="2958175"/>
                </a:lnTo>
                <a:lnTo>
                  <a:pt x="442827" y="3130998"/>
                </a:lnTo>
                <a:lnTo>
                  <a:pt x="270004" y="3130998"/>
                </a:lnTo>
                <a:close/>
                <a:moveTo>
                  <a:pt x="11740554" y="2958174"/>
                </a:moveTo>
                <a:lnTo>
                  <a:pt x="11913377" y="2958174"/>
                </a:lnTo>
                <a:lnTo>
                  <a:pt x="11913377" y="3130997"/>
                </a:lnTo>
                <a:lnTo>
                  <a:pt x="11740554" y="3130997"/>
                </a:lnTo>
                <a:close/>
                <a:moveTo>
                  <a:pt x="10101903" y="2958174"/>
                </a:moveTo>
                <a:lnTo>
                  <a:pt x="10274725" y="2958174"/>
                </a:lnTo>
                <a:lnTo>
                  <a:pt x="10274725" y="3130997"/>
                </a:lnTo>
                <a:lnTo>
                  <a:pt x="10101903" y="3130997"/>
                </a:lnTo>
                <a:close/>
                <a:moveTo>
                  <a:pt x="8463251" y="2958174"/>
                </a:moveTo>
                <a:lnTo>
                  <a:pt x="8636074" y="2958174"/>
                </a:lnTo>
                <a:lnTo>
                  <a:pt x="8636074" y="3130997"/>
                </a:lnTo>
                <a:lnTo>
                  <a:pt x="8463251" y="3130997"/>
                </a:lnTo>
                <a:close/>
                <a:moveTo>
                  <a:pt x="6824599" y="2958174"/>
                </a:moveTo>
                <a:lnTo>
                  <a:pt x="6997422" y="2958174"/>
                </a:lnTo>
                <a:lnTo>
                  <a:pt x="6997422" y="3130997"/>
                </a:lnTo>
                <a:lnTo>
                  <a:pt x="6824599" y="3130997"/>
                </a:lnTo>
                <a:close/>
                <a:moveTo>
                  <a:pt x="5185955" y="2958174"/>
                </a:moveTo>
                <a:lnTo>
                  <a:pt x="5358775" y="2958174"/>
                </a:lnTo>
                <a:lnTo>
                  <a:pt x="5358775" y="3130997"/>
                </a:lnTo>
                <a:lnTo>
                  <a:pt x="5185955" y="3130997"/>
                </a:lnTo>
                <a:close/>
                <a:moveTo>
                  <a:pt x="3547299" y="2958174"/>
                </a:moveTo>
                <a:lnTo>
                  <a:pt x="3720122" y="2958174"/>
                </a:lnTo>
                <a:lnTo>
                  <a:pt x="3720122" y="3130997"/>
                </a:lnTo>
                <a:lnTo>
                  <a:pt x="3547299" y="3130997"/>
                </a:lnTo>
                <a:close/>
                <a:moveTo>
                  <a:pt x="1908655" y="2958174"/>
                </a:moveTo>
                <a:lnTo>
                  <a:pt x="2081480" y="2958174"/>
                </a:lnTo>
                <a:lnTo>
                  <a:pt x="2081480" y="3130997"/>
                </a:lnTo>
                <a:lnTo>
                  <a:pt x="1908655" y="3130997"/>
                </a:lnTo>
                <a:close/>
                <a:moveTo>
                  <a:pt x="1956771" y="2310252"/>
                </a:moveTo>
                <a:lnTo>
                  <a:pt x="1218835" y="3048185"/>
                </a:lnTo>
                <a:lnTo>
                  <a:pt x="1950074" y="3779399"/>
                </a:lnTo>
                <a:lnTo>
                  <a:pt x="2044592" y="3779399"/>
                </a:lnTo>
                <a:lnTo>
                  <a:pt x="2775813" y="3048184"/>
                </a:lnTo>
                <a:lnTo>
                  <a:pt x="2037896" y="2310252"/>
                </a:lnTo>
                <a:close/>
                <a:moveTo>
                  <a:pt x="10148994" y="2310250"/>
                </a:moveTo>
                <a:lnTo>
                  <a:pt x="9411065" y="3048180"/>
                </a:lnTo>
                <a:lnTo>
                  <a:pt x="10142306" y="3779399"/>
                </a:lnTo>
                <a:lnTo>
                  <a:pt x="10236813" y="3779399"/>
                </a:lnTo>
                <a:lnTo>
                  <a:pt x="10968050" y="3048180"/>
                </a:lnTo>
                <a:lnTo>
                  <a:pt x="10230121" y="2310250"/>
                </a:lnTo>
                <a:close/>
                <a:moveTo>
                  <a:pt x="8510539" y="2310250"/>
                </a:moveTo>
                <a:lnTo>
                  <a:pt x="7772608" y="3048182"/>
                </a:lnTo>
                <a:lnTo>
                  <a:pt x="8503844" y="3779399"/>
                </a:lnTo>
                <a:lnTo>
                  <a:pt x="8598359" y="3779399"/>
                </a:lnTo>
                <a:lnTo>
                  <a:pt x="9329596" y="3048182"/>
                </a:lnTo>
                <a:lnTo>
                  <a:pt x="8591666" y="2310250"/>
                </a:lnTo>
                <a:close/>
                <a:moveTo>
                  <a:pt x="6872085" y="2310250"/>
                </a:moveTo>
                <a:lnTo>
                  <a:pt x="6134158" y="3048179"/>
                </a:lnTo>
                <a:lnTo>
                  <a:pt x="6865395" y="3779399"/>
                </a:lnTo>
                <a:lnTo>
                  <a:pt x="6959902" y="3779399"/>
                </a:lnTo>
                <a:lnTo>
                  <a:pt x="7691139" y="3048182"/>
                </a:lnTo>
                <a:lnTo>
                  <a:pt x="6953207" y="2310250"/>
                </a:lnTo>
                <a:close/>
                <a:moveTo>
                  <a:pt x="5233651" y="2310250"/>
                </a:moveTo>
                <a:lnTo>
                  <a:pt x="4495738" y="3048182"/>
                </a:lnTo>
                <a:lnTo>
                  <a:pt x="5226958" y="3779399"/>
                </a:lnTo>
                <a:lnTo>
                  <a:pt x="5321471" y="3779399"/>
                </a:lnTo>
                <a:lnTo>
                  <a:pt x="6052689" y="3048180"/>
                </a:lnTo>
                <a:lnTo>
                  <a:pt x="5314779" y="2310250"/>
                </a:lnTo>
                <a:close/>
                <a:moveTo>
                  <a:pt x="3595195" y="2310250"/>
                </a:moveTo>
                <a:lnTo>
                  <a:pt x="2857284" y="3048184"/>
                </a:lnTo>
                <a:lnTo>
                  <a:pt x="3588498" y="3779399"/>
                </a:lnTo>
                <a:lnTo>
                  <a:pt x="3683015" y="3779399"/>
                </a:lnTo>
                <a:lnTo>
                  <a:pt x="4414258" y="3048182"/>
                </a:lnTo>
                <a:lnTo>
                  <a:pt x="3676318" y="2310250"/>
                </a:lnTo>
                <a:close/>
                <a:moveTo>
                  <a:pt x="4366637" y="2137429"/>
                </a:moveTo>
                <a:lnTo>
                  <a:pt x="4539469" y="2137429"/>
                </a:lnTo>
                <a:lnTo>
                  <a:pt x="4539469" y="2310250"/>
                </a:lnTo>
                <a:lnTo>
                  <a:pt x="4366637" y="2310250"/>
                </a:lnTo>
                <a:close/>
                <a:moveTo>
                  <a:pt x="2728000" y="2137429"/>
                </a:moveTo>
                <a:lnTo>
                  <a:pt x="2900821" y="2137429"/>
                </a:lnTo>
                <a:lnTo>
                  <a:pt x="2900821" y="2310252"/>
                </a:lnTo>
                <a:lnTo>
                  <a:pt x="2728000" y="2310252"/>
                </a:lnTo>
                <a:close/>
                <a:moveTo>
                  <a:pt x="1089351" y="2137429"/>
                </a:moveTo>
                <a:lnTo>
                  <a:pt x="1262176" y="2137429"/>
                </a:lnTo>
                <a:lnTo>
                  <a:pt x="1262176" y="2310252"/>
                </a:lnTo>
                <a:lnTo>
                  <a:pt x="1089351" y="2310252"/>
                </a:lnTo>
                <a:close/>
                <a:moveTo>
                  <a:pt x="10921228" y="2137428"/>
                </a:moveTo>
                <a:lnTo>
                  <a:pt x="11094051" y="2137428"/>
                </a:lnTo>
                <a:lnTo>
                  <a:pt x="11094051" y="2310250"/>
                </a:lnTo>
                <a:lnTo>
                  <a:pt x="10921228" y="2310250"/>
                </a:lnTo>
                <a:close/>
                <a:moveTo>
                  <a:pt x="9282577" y="2137428"/>
                </a:moveTo>
                <a:lnTo>
                  <a:pt x="9455400" y="2137428"/>
                </a:lnTo>
                <a:lnTo>
                  <a:pt x="9455400" y="2310250"/>
                </a:lnTo>
                <a:lnTo>
                  <a:pt x="9282577" y="2310250"/>
                </a:lnTo>
                <a:close/>
                <a:moveTo>
                  <a:pt x="7643925" y="2137428"/>
                </a:moveTo>
                <a:lnTo>
                  <a:pt x="7816748" y="2137428"/>
                </a:lnTo>
                <a:lnTo>
                  <a:pt x="7816748" y="2310250"/>
                </a:lnTo>
                <a:lnTo>
                  <a:pt x="7643925" y="2310250"/>
                </a:lnTo>
                <a:close/>
                <a:moveTo>
                  <a:pt x="6005273" y="2137428"/>
                </a:moveTo>
                <a:lnTo>
                  <a:pt x="6178096" y="2137428"/>
                </a:lnTo>
                <a:lnTo>
                  <a:pt x="6178096" y="2310250"/>
                </a:lnTo>
                <a:lnTo>
                  <a:pt x="6005273" y="2310250"/>
                </a:lnTo>
                <a:close/>
                <a:moveTo>
                  <a:pt x="1178101" y="1450462"/>
                </a:moveTo>
                <a:lnTo>
                  <a:pt x="442850" y="2185718"/>
                </a:lnTo>
                <a:lnTo>
                  <a:pt x="442850" y="2272197"/>
                </a:lnTo>
                <a:lnTo>
                  <a:pt x="1178101" y="3007450"/>
                </a:lnTo>
                <a:lnTo>
                  <a:pt x="1908680" y="2276876"/>
                </a:lnTo>
                <a:lnTo>
                  <a:pt x="1908680" y="2181038"/>
                </a:lnTo>
                <a:close/>
                <a:moveTo>
                  <a:pt x="2816549" y="1450461"/>
                </a:moveTo>
                <a:lnTo>
                  <a:pt x="2081506" y="2185522"/>
                </a:lnTo>
                <a:lnTo>
                  <a:pt x="2081506" y="2272391"/>
                </a:lnTo>
                <a:lnTo>
                  <a:pt x="2816547" y="3007448"/>
                </a:lnTo>
                <a:lnTo>
                  <a:pt x="3547310" y="2276668"/>
                </a:lnTo>
                <a:lnTo>
                  <a:pt x="3547310" y="2181243"/>
                </a:lnTo>
                <a:close/>
                <a:moveTo>
                  <a:pt x="6093420" y="1450459"/>
                </a:moveTo>
                <a:lnTo>
                  <a:pt x="5358785" y="2185116"/>
                </a:lnTo>
                <a:lnTo>
                  <a:pt x="5358785" y="2272787"/>
                </a:lnTo>
                <a:lnTo>
                  <a:pt x="6093424" y="3007445"/>
                </a:lnTo>
                <a:lnTo>
                  <a:pt x="6824599" y="2276267"/>
                </a:lnTo>
                <a:lnTo>
                  <a:pt x="6824599" y="2181643"/>
                </a:lnTo>
                <a:close/>
                <a:moveTo>
                  <a:pt x="11008784" y="1450457"/>
                </a:moveTo>
                <a:lnTo>
                  <a:pt x="10274725" y="2184520"/>
                </a:lnTo>
                <a:lnTo>
                  <a:pt x="10274725" y="2273387"/>
                </a:lnTo>
                <a:lnTo>
                  <a:pt x="11008784" y="3007447"/>
                </a:lnTo>
                <a:lnTo>
                  <a:pt x="11740554" y="2275675"/>
                </a:lnTo>
                <a:lnTo>
                  <a:pt x="11740554" y="2182231"/>
                </a:lnTo>
                <a:close/>
                <a:moveTo>
                  <a:pt x="9370330" y="1450457"/>
                </a:moveTo>
                <a:lnTo>
                  <a:pt x="8636074" y="2184717"/>
                </a:lnTo>
                <a:lnTo>
                  <a:pt x="8636074" y="2273188"/>
                </a:lnTo>
                <a:lnTo>
                  <a:pt x="9370332" y="3007445"/>
                </a:lnTo>
                <a:lnTo>
                  <a:pt x="10101903" y="2275874"/>
                </a:lnTo>
                <a:lnTo>
                  <a:pt x="10101903" y="2182031"/>
                </a:lnTo>
                <a:close/>
                <a:moveTo>
                  <a:pt x="7731877" y="1450457"/>
                </a:moveTo>
                <a:lnTo>
                  <a:pt x="6997422" y="2184913"/>
                </a:lnTo>
                <a:lnTo>
                  <a:pt x="6997422" y="2272997"/>
                </a:lnTo>
                <a:lnTo>
                  <a:pt x="7731873" y="3007448"/>
                </a:lnTo>
                <a:lnTo>
                  <a:pt x="8463251" y="2276069"/>
                </a:lnTo>
                <a:lnTo>
                  <a:pt x="8463251" y="2181835"/>
                </a:lnTo>
                <a:close/>
                <a:moveTo>
                  <a:pt x="4455004" y="1450457"/>
                </a:moveTo>
                <a:lnTo>
                  <a:pt x="3720132" y="2185317"/>
                </a:lnTo>
                <a:lnTo>
                  <a:pt x="3720132" y="2272595"/>
                </a:lnTo>
                <a:lnTo>
                  <a:pt x="4454997" y="3007447"/>
                </a:lnTo>
                <a:lnTo>
                  <a:pt x="5185965" y="2276470"/>
                </a:lnTo>
                <a:lnTo>
                  <a:pt x="5185965" y="2181431"/>
                </a:lnTo>
                <a:close/>
                <a:moveTo>
                  <a:pt x="11740554" y="1319511"/>
                </a:moveTo>
                <a:lnTo>
                  <a:pt x="11913377" y="1319511"/>
                </a:lnTo>
                <a:lnTo>
                  <a:pt x="11913377" y="1492334"/>
                </a:lnTo>
                <a:lnTo>
                  <a:pt x="11740554" y="1492334"/>
                </a:lnTo>
                <a:close/>
                <a:moveTo>
                  <a:pt x="10101903" y="1319511"/>
                </a:moveTo>
                <a:lnTo>
                  <a:pt x="10274725" y="1319511"/>
                </a:lnTo>
                <a:lnTo>
                  <a:pt x="10274725" y="1492334"/>
                </a:lnTo>
                <a:lnTo>
                  <a:pt x="10101903" y="1492334"/>
                </a:lnTo>
                <a:close/>
                <a:moveTo>
                  <a:pt x="8463251" y="1319511"/>
                </a:moveTo>
                <a:lnTo>
                  <a:pt x="8636074" y="1319511"/>
                </a:lnTo>
                <a:lnTo>
                  <a:pt x="8636074" y="1492334"/>
                </a:lnTo>
                <a:lnTo>
                  <a:pt x="8463251" y="1492334"/>
                </a:lnTo>
                <a:close/>
                <a:moveTo>
                  <a:pt x="6824599" y="1319511"/>
                </a:moveTo>
                <a:lnTo>
                  <a:pt x="6997422" y="1319511"/>
                </a:lnTo>
                <a:lnTo>
                  <a:pt x="6997422" y="1492334"/>
                </a:lnTo>
                <a:lnTo>
                  <a:pt x="6824599" y="1492334"/>
                </a:lnTo>
                <a:close/>
                <a:moveTo>
                  <a:pt x="5185950" y="1319511"/>
                </a:moveTo>
                <a:lnTo>
                  <a:pt x="5358775" y="1319511"/>
                </a:lnTo>
                <a:lnTo>
                  <a:pt x="5358775" y="1492334"/>
                </a:lnTo>
                <a:lnTo>
                  <a:pt x="5185950" y="1492334"/>
                </a:lnTo>
                <a:close/>
                <a:moveTo>
                  <a:pt x="3547299" y="1319511"/>
                </a:moveTo>
                <a:lnTo>
                  <a:pt x="3720121" y="1319511"/>
                </a:lnTo>
                <a:lnTo>
                  <a:pt x="3720121" y="1492334"/>
                </a:lnTo>
                <a:lnTo>
                  <a:pt x="3547299" y="1492334"/>
                </a:lnTo>
                <a:close/>
                <a:moveTo>
                  <a:pt x="1908651" y="1319511"/>
                </a:moveTo>
                <a:lnTo>
                  <a:pt x="2081474" y="1319511"/>
                </a:lnTo>
                <a:lnTo>
                  <a:pt x="2081474" y="1492334"/>
                </a:lnTo>
                <a:lnTo>
                  <a:pt x="1908651" y="1492334"/>
                </a:lnTo>
                <a:close/>
                <a:moveTo>
                  <a:pt x="269999" y="1319511"/>
                </a:moveTo>
                <a:lnTo>
                  <a:pt x="442822" y="1319511"/>
                </a:lnTo>
                <a:lnTo>
                  <a:pt x="442822" y="1492334"/>
                </a:lnTo>
                <a:lnTo>
                  <a:pt x="269999" y="1492334"/>
                </a:lnTo>
                <a:close/>
                <a:moveTo>
                  <a:pt x="6867736" y="676139"/>
                </a:moveTo>
                <a:lnTo>
                  <a:pt x="6134153" y="1409725"/>
                </a:lnTo>
                <a:lnTo>
                  <a:pt x="6861854" y="2137428"/>
                </a:lnTo>
                <a:lnTo>
                  <a:pt x="6963440" y="2137428"/>
                </a:lnTo>
                <a:lnTo>
                  <a:pt x="7691142" y="1409724"/>
                </a:lnTo>
                <a:lnTo>
                  <a:pt x="6957561" y="676139"/>
                </a:lnTo>
                <a:close/>
                <a:moveTo>
                  <a:pt x="5229309" y="676139"/>
                </a:moveTo>
                <a:lnTo>
                  <a:pt x="4495740" y="1409724"/>
                </a:lnTo>
                <a:lnTo>
                  <a:pt x="5223429" y="2137429"/>
                </a:lnTo>
                <a:lnTo>
                  <a:pt x="5325001" y="2137429"/>
                </a:lnTo>
                <a:lnTo>
                  <a:pt x="6052685" y="1409725"/>
                </a:lnTo>
                <a:lnTo>
                  <a:pt x="5319125" y="676139"/>
                </a:lnTo>
                <a:close/>
                <a:moveTo>
                  <a:pt x="3590849" y="676139"/>
                </a:moveTo>
                <a:lnTo>
                  <a:pt x="2857284" y="1409727"/>
                </a:lnTo>
                <a:lnTo>
                  <a:pt x="3584964" y="2137429"/>
                </a:lnTo>
                <a:lnTo>
                  <a:pt x="3686549" y="2137429"/>
                </a:lnTo>
                <a:lnTo>
                  <a:pt x="4414265" y="1409724"/>
                </a:lnTo>
                <a:lnTo>
                  <a:pt x="3680672" y="676139"/>
                </a:lnTo>
                <a:close/>
                <a:moveTo>
                  <a:pt x="1952425" y="676139"/>
                </a:moveTo>
                <a:lnTo>
                  <a:pt x="1218836" y="1409728"/>
                </a:lnTo>
                <a:lnTo>
                  <a:pt x="1946542" y="2137429"/>
                </a:lnTo>
                <a:lnTo>
                  <a:pt x="2048130" y="2137429"/>
                </a:lnTo>
                <a:lnTo>
                  <a:pt x="2775813" y="1409727"/>
                </a:lnTo>
                <a:lnTo>
                  <a:pt x="2042245" y="676139"/>
                </a:lnTo>
                <a:close/>
                <a:moveTo>
                  <a:pt x="10144648" y="676138"/>
                </a:moveTo>
                <a:lnTo>
                  <a:pt x="9411064" y="1409725"/>
                </a:lnTo>
                <a:lnTo>
                  <a:pt x="10138764" y="2137428"/>
                </a:lnTo>
                <a:lnTo>
                  <a:pt x="10240351" y="2137428"/>
                </a:lnTo>
                <a:lnTo>
                  <a:pt x="10968050" y="1409725"/>
                </a:lnTo>
                <a:lnTo>
                  <a:pt x="10234466" y="676138"/>
                </a:lnTo>
                <a:close/>
                <a:moveTo>
                  <a:pt x="8506193" y="676138"/>
                </a:moveTo>
                <a:lnTo>
                  <a:pt x="7772612" y="1409722"/>
                </a:lnTo>
                <a:lnTo>
                  <a:pt x="8500314" y="2137428"/>
                </a:lnTo>
                <a:lnTo>
                  <a:pt x="8601893" y="2137428"/>
                </a:lnTo>
                <a:lnTo>
                  <a:pt x="9329595" y="1409724"/>
                </a:lnTo>
                <a:lnTo>
                  <a:pt x="8596014" y="676138"/>
                </a:lnTo>
                <a:close/>
                <a:moveTo>
                  <a:pt x="9282577" y="503317"/>
                </a:moveTo>
                <a:lnTo>
                  <a:pt x="9455400" y="503317"/>
                </a:lnTo>
                <a:lnTo>
                  <a:pt x="9455400" y="676138"/>
                </a:lnTo>
                <a:lnTo>
                  <a:pt x="9282577" y="676138"/>
                </a:lnTo>
                <a:close/>
                <a:moveTo>
                  <a:pt x="7643925" y="503317"/>
                </a:moveTo>
                <a:lnTo>
                  <a:pt x="7816748" y="503317"/>
                </a:lnTo>
                <a:lnTo>
                  <a:pt x="7816748" y="676138"/>
                </a:lnTo>
                <a:lnTo>
                  <a:pt x="7643925" y="676138"/>
                </a:lnTo>
                <a:close/>
                <a:moveTo>
                  <a:pt x="6005276" y="503317"/>
                </a:moveTo>
                <a:lnTo>
                  <a:pt x="6178096" y="503317"/>
                </a:lnTo>
                <a:lnTo>
                  <a:pt x="6178096" y="676139"/>
                </a:lnTo>
                <a:lnTo>
                  <a:pt x="6005276" y="676139"/>
                </a:lnTo>
                <a:close/>
                <a:moveTo>
                  <a:pt x="4366642" y="503317"/>
                </a:moveTo>
                <a:lnTo>
                  <a:pt x="4539471" y="503317"/>
                </a:lnTo>
                <a:lnTo>
                  <a:pt x="4539471" y="676139"/>
                </a:lnTo>
                <a:lnTo>
                  <a:pt x="4366642" y="676139"/>
                </a:lnTo>
                <a:close/>
                <a:moveTo>
                  <a:pt x="2728006" y="503317"/>
                </a:moveTo>
                <a:lnTo>
                  <a:pt x="2900827" y="503317"/>
                </a:lnTo>
                <a:lnTo>
                  <a:pt x="2900827" y="676139"/>
                </a:lnTo>
                <a:lnTo>
                  <a:pt x="2728006" y="676139"/>
                </a:lnTo>
                <a:close/>
                <a:moveTo>
                  <a:pt x="1089356" y="503317"/>
                </a:moveTo>
                <a:lnTo>
                  <a:pt x="1262180" y="503317"/>
                </a:lnTo>
                <a:lnTo>
                  <a:pt x="1262180" y="676139"/>
                </a:lnTo>
                <a:lnTo>
                  <a:pt x="1089356" y="676139"/>
                </a:lnTo>
                <a:close/>
                <a:moveTo>
                  <a:pt x="10921228" y="503315"/>
                </a:moveTo>
                <a:lnTo>
                  <a:pt x="11094051" y="503315"/>
                </a:lnTo>
                <a:lnTo>
                  <a:pt x="11094051" y="676138"/>
                </a:lnTo>
                <a:lnTo>
                  <a:pt x="10921228" y="676138"/>
                </a:lnTo>
                <a:close/>
                <a:moveTo>
                  <a:pt x="908640" y="0"/>
                </a:moveTo>
                <a:lnTo>
                  <a:pt x="990112" y="0"/>
                </a:lnTo>
                <a:lnTo>
                  <a:pt x="442858" y="547252"/>
                </a:lnTo>
                <a:lnTo>
                  <a:pt x="442858" y="633743"/>
                </a:lnTo>
                <a:lnTo>
                  <a:pt x="1178101" y="1368995"/>
                </a:lnTo>
                <a:lnTo>
                  <a:pt x="1908688" y="638408"/>
                </a:lnTo>
                <a:lnTo>
                  <a:pt x="1908688" y="542586"/>
                </a:lnTo>
                <a:lnTo>
                  <a:pt x="1366097" y="0"/>
                </a:lnTo>
                <a:lnTo>
                  <a:pt x="1447563" y="0"/>
                </a:lnTo>
                <a:lnTo>
                  <a:pt x="1950888" y="503317"/>
                </a:lnTo>
                <a:lnTo>
                  <a:pt x="2043784" y="503317"/>
                </a:lnTo>
                <a:lnTo>
                  <a:pt x="2547089" y="0"/>
                </a:lnTo>
                <a:lnTo>
                  <a:pt x="2628562" y="0"/>
                </a:lnTo>
                <a:lnTo>
                  <a:pt x="2081516" y="547055"/>
                </a:lnTo>
                <a:lnTo>
                  <a:pt x="2081516" y="633940"/>
                </a:lnTo>
                <a:lnTo>
                  <a:pt x="2816549" y="1368993"/>
                </a:lnTo>
                <a:lnTo>
                  <a:pt x="3547312" y="638208"/>
                </a:lnTo>
                <a:lnTo>
                  <a:pt x="3547312" y="542779"/>
                </a:lnTo>
                <a:lnTo>
                  <a:pt x="3004547" y="0"/>
                </a:lnTo>
                <a:lnTo>
                  <a:pt x="3086016" y="0"/>
                </a:lnTo>
                <a:lnTo>
                  <a:pt x="3589315" y="503317"/>
                </a:lnTo>
                <a:lnTo>
                  <a:pt x="3682203" y="503317"/>
                </a:lnTo>
                <a:lnTo>
                  <a:pt x="4185519" y="0"/>
                </a:lnTo>
                <a:lnTo>
                  <a:pt x="4266995" y="0"/>
                </a:lnTo>
                <a:lnTo>
                  <a:pt x="3720132" y="546854"/>
                </a:lnTo>
                <a:lnTo>
                  <a:pt x="3720132" y="634135"/>
                </a:lnTo>
                <a:lnTo>
                  <a:pt x="4455002" y="1368990"/>
                </a:lnTo>
                <a:lnTo>
                  <a:pt x="5185966" y="638007"/>
                </a:lnTo>
                <a:lnTo>
                  <a:pt x="5185966" y="542984"/>
                </a:lnTo>
                <a:lnTo>
                  <a:pt x="4642992" y="0"/>
                </a:lnTo>
                <a:lnTo>
                  <a:pt x="4724451" y="0"/>
                </a:lnTo>
                <a:lnTo>
                  <a:pt x="5227769" y="503317"/>
                </a:lnTo>
                <a:lnTo>
                  <a:pt x="5320660" y="503317"/>
                </a:lnTo>
                <a:lnTo>
                  <a:pt x="5823964" y="0"/>
                </a:lnTo>
                <a:lnTo>
                  <a:pt x="5905430" y="0"/>
                </a:lnTo>
                <a:lnTo>
                  <a:pt x="5358787" y="546658"/>
                </a:lnTo>
                <a:lnTo>
                  <a:pt x="5358787" y="634336"/>
                </a:lnTo>
                <a:lnTo>
                  <a:pt x="6093420" y="1368992"/>
                </a:lnTo>
                <a:lnTo>
                  <a:pt x="6824599" y="637807"/>
                </a:lnTo>
                <a:lnTo>
                  <a:pt x="6824599" y="543179"/>
                </a:lnTo>
                <a:lnTo>
                  <a:pt x="6281420" y="0"/>
                </a:lnTo>
                <a:lnTo>
                  <a:pt x="6362891" y="0"/>
                </a:lnTo>
                <a:lnTo>
                  <a:pt x="6866209" y="503317"/>
                </a:lnTo>
                <a:lnTo>
                  <a:pt x="6959091" y="503317"/>
                </a:lnTo>
                <a:lnTo>
                  <a:pt x="7462407" y="0"/>
                </a:lnTo>
                <a:lnTo>
                  <a:pt x="7543877" y="0"/>
                </a:lnTo>
                <a:lnTo>
                  <a:pt x="6997422" y="546453"/>
                </a:lnTo>
                <a:lnTo>
                  <a:pt x="6997422" y="634529"/>
                </a:lnTo>
                <a:lnTo>
                  <a:pt x="7731877" y="1368988"/>
                </a:lnTo>
                <a:lnTo>
                  <a:pt x="8463251" y="637611"/>
                </a:lnTo>
                <a:lnTo>
                  <a:pt x="8463251" y="543377"/>
                </a:lnTo>
                <a:lnTo>
                  <a:pt x="7919874" y="0"/>
                </a:lnTo>
                <a:lnTo>
                  <a:pt x="8001342" y="0"/>
                </a:lnTo>
                <a:lnTo>
                  <a:pt x="8504658" y="503317"/>
                </a:lnTo>
                <a:lnTo>
                  <a:pt x="8597545" y="503317"/>
                </a:lnTo>
                <a:lnTo>
                  <a:pt x="9100862" y="0"/>
                </a:lnTo>
                <a:lnTo>
                  <a:pt x="9182332" y="0"/>
                </a:lnTo>
                <a:lnTo>
                  <a:pt x="8636074" y="546258"/>
                </a:lnTo>
                <a:lnTo>
                  <a:pt x="8636074" y="634731"/>
                </a:lnTo>
                <a:lnTo>
                  <a:pt x="9370328" y="1368992"/>
                </a:lnTo>
                <a:lnTo>
                  <a:pt x="10101903" y="637414"/>
                </a:lnTo>
                <a:lnTo>
                  <a:pt x="10101903" y="543575"/>
                </a:lnTo>
                <a:lnTo>
                  <a:pt x="9558327" y="0"/>
                </a:lnTo>
                <a:lnTo>
                  <a:pt x="9639797" y="0"/>
                </a:lnTo>
                <a:lnTo>
                  <a:pt x="10143113" y="503315"/>
                </a:lnTo>
                <a:lnTo>
                  <a:pt x="10235999" y="503315"/>
                </a:lnTo>
                <a:lnTo>
                  <a:pt x="10739316" y="0"/>
                </a:lnTo>
                <a:lnTo>
                  <a:pt x="10820787" y="0"/>
                </a:lnTo>
                <a:lnTo>
                  <a:pt x="10274725" y="546060"/>
                </a:lnTo>
                <a:lnTo>
                  <a:pt x="10274725" y="634929"/>
                </a:lnTo>
                <a:lnTo>
                  <a:pt x="11008785" y="1368992"/>
                </a:lnTo>
                <a:lnTo>
                  <a:pt x="11740554" y="637218"/>
                </a:lnTo>
                <a:lnTo>
                  <a:pt x="11740554" y="543765"/>
                </a:lnTo>
                <a:lnTo>
                  <a:pt x="11196788" y="0"/>
                </a:lnTo>
                <a:lnTo>
                  <a:pt x="11278258" y="0"/>
                </a:lnTo>
                <a:lnTo>
                  <a:pt x="11781575" y="503315"/>
                </a:lnTo>
                <a:lnTo>
                  <a:pt x="11874457" y="503315"/>
                </a:lnTo>
                <a:lnTo>
                  <a:pt x="12192000" y="185773"/>
                </a:lnTo>
                <a:lnTo>
                  <a:pt x="12192000" y="267240"/>
                </a:lnTo>
                <a:lnTo>
                  <a:pt x="11913377" y="545862"/>
                </a:lnTo>
                <a:lnTo>
                  <a:pt x="11913377" y="635117"/>
                </a:lnTo>
                <a:lnTo>
                  <a:pt x="12192000" y="913742"/>
                </a:lnTo>
                <a:lnTo>
                  <a:pt x="12192000" y="995212"/>
                </a:lnTo>
                <a:lnTo>
                  <a:pt x="11872927" y="676138"/>
                </a:lnTo>
                <a:lnTo>
                  <a:pt x="11783102" y="676138"/>
                </a:lnTo>
                <a:lnTo>
                  <a:pt x="11049519" y="1409724"/>
                </a:lnTo>
                <a:lnTo>
                  <a:pt x="11777219" y="2137428"/>
                </a:lnTo>
                <a:lnTo>
                  <a:pt x="11878803" y="2137428"/>
                </a:lnTo>
                <a:lnTo>
                  <a:pt x="12192000" y="1824230"/>
                </a:lnTo>
                <a:lnTo>
                  <a:pt x="12192000" y="1905702"/>
                </a:lnTo>
                <a:lnTo>
                  <a:pt x="11913377" y="2184326"/>
                </a:lnTo>
                <a:lnTo>
                  <a:pt x="11913377" y="2273584"/>
                </a:lnTo>
                <a:lnTo>
                  <a:pt x="12192000" y="2552207"/>
                </a:lnTo>
                <a:lnTo>
                  <a:pt x="12192000" y="2633678"/>
                </a:lnTo>
                <a:lnTo>
                  <a:pt x="11868573" y="2310250"/>
                </a:lnTo>
                <a:lnTo>
                  <a:pt x="11787452" y="2310250"/>
                </a:lnTo>
                <a:lnTo>
                  <a:pt x="11049520" y="3048182"/>
                </a:lnTo>
                <a:lnTo>
                  <a:pt x="11780755" y="3779399"/>
                </a:lnTo>
                <a:lnTo>
                  <a:pt x="11875268" y="3779399"/>
                </a:lnTo>
                <a:lnTo>
                  <a:pt x="12192000" y="3462675"/>
                </a:lnTo>
                <a:lnTo>
                  <a:pt x="12192000" y="3544143"/>
                </a:lnTo>
                <a:lnTo>
                  <a:pt x="11913377" y="3822759"/>
                </a:lnTo>
                <a:lnTo>
                  <a:pt x="11913377" y="3912020"/>
                </a:lnTo>
                <a:lnTo>
                  <a:pt x="12192000" y="4190643"/>
                </a:lnTo>
                <a:lnTo>
                  <a:pt x="12192000" y="4272109"/>
                </a:lnTo>
                <a:lnTo>
                  <a:pt x="11872112" y="3952222"/>
                </a:lnTo>
                <a:lnTo>
                  <a:pt x="11783914" y="3952222"/>
                </a:lnTo>
                <a:lnTo>
                  <a:pt x="11049520" y="4686614"/>
                </a:lnTo>
                <a:lnTo>
                  <a:pt x="11781473" y="5418567"/>
                </a:lnTo>
                <a:lnTo>
                  <a:pt x="11874549" y="5418567"/>
                </a:lnTo>
                <a:lnTo>
                  <a:pt x="12192000" y="5101116"/>
                </a:lnTo>
                <a:lnTo>
                  <a:pt x="12192000" y="5182587"/>
                </a:lnTo>
                <a:lnTo>
                  <a:pt x="11913377" y="5461209"/>
                </a:lnTo>
                <a:lnTo>
                  <a:pt x="11913377" y="5550471"/>
                </a:lnTo>
                <a:lnTo>
                  <a:pt x="12192000" y="5829094"/>
                </a:lnTo>
                <a:lnTo>
                  <a:pt x="12192000" y="5910567"/>
                </a:lnTo>
                <a:lnTo>
                  <a:pt x="11872823" y="5591390"/>
                </a:lnTo>
                <a:lnTo>
                  <a:pt x="11783197" y="5591390"/>
                </a:lnTo>
                <a:lnTo>
                  <a:pt x="11049516" y="6325071"/>
                </a:lnTo>
                <a:lnTo>
                  <a:pt x="11582446" y="6858000"/>
                </a:lnTo>
                <a:lnTo>
                  <a:pt x="11500974" y="6858000"/>
                </a:lnTo>
                <a:lnTo>
                  <a:pt x="11008781" y="6365806"/>
                </a:lnTo>
                <a:lnTo>
                  <a:pt x="10516586" y="6858000"/>
                </a:lnTo>
                <a:lnTo>
                  <a:pt x="10435116" y="6858000"/>
                </a:lnTo>
                <a:lnTo>
                  <a:pt x="10968045" y="6325071"/>
                </a:lnTo>
                <a:lnTo>
                  <a:pt x="10234364" y="5591390"/>
                </a:lnTo>
                <a:lnTo>
                  <a:pt x="10144745" y="5591390"/>
                </a:lnTo>
                <a:lnTo>
                  <a:pt x="9411065" y="6325069"/>
                </a:lnTo>
                <a:lnTo>
                  <a:pt x="9943996" y="6858000"/>
                </a:lnTo>
                <a:lnTo>
                  <a:pt x="9862523" y="6858000"/>
                </a:lnTo>
                <a:lnTo>
                  <a:pt x="9370328" y="6365806"/>
                </a:lnTo>
                <a:lnTo>
                  <a:pt x="8878134" y="6858000"/>
                </a:lnTo>
                <a:lnTo>
                  <a:pt x="8796667" y="6858000"/>
                </a:lnTo>
                <a:lnTo>
                  <a:pt x="9329595" y="6325072"/>
                </a:lnTo>
                <a:lnTo>
                  <a:pt x="8595914" y="5591390"/>
                </a:lnTo>
                <a:lnTo>
                  <a:pt x="8506293" y="5591390"/>
                </a:lnTo>
                <a:lnTo>
                  <a:pt x="7772608" y="6325072"/>
                </a:lnTo>
                <a:lnTo>
                  <a:pt x="8305536" y="6858000"/>
                </a:lnTo>
                <a:lnTo>
                  <a:pt x="8224066" y="6858000"/>
                </a:lnTo>
                <a:lnTo>
                  <a:pt x="7731873" y="6365807"/>
                </a:lnTo>
                <a:lnTo>
                  <a:pt x="7239682" y="6858000"/>
                </a:lnTo>
                <a:lnTo>
                  <a:pt x="7158212" y="6858000"/>
                </a:lnTo>
                <a:lnTo>
                  <a:pt x="7691139" y="6325072"/>
                </a:lnTo>
                <a:lnTo>
                  <a:pt x="6957458" y="5591390"/>
                </a:lnTo>
                <a:lnTo>
                  <a:pt x="6867837" y="5591390"/>
                </a:lnTo>
                <a:lnTo>
                  <a:pt x="6134155" y="6325074"/>
                </a:lnTo>
                <a:lnTo>
                  <a:pt x="6667081" y="6858000"/>
                </a:lnTo>
                <a:lnTo>
                  <a:pt x="6585611" y="6858000"/>
                </a:lnTo>
                <a:lnTo>
                  <a:pt x="6093420" y="6365809"/>
                </a:lnTo>
                <a:lnTo>
                  <a:pt x="5601241" y="6858000"/>
                </a:lnTo>
                <a:lnTo>
                  <a:pt x="5519777" y="6858000"/>
                </a:lnTo>
                <a:lnTo>
                  <a:pt x="6052687" y="6325074"/>
                </a:lnTo>
                <a:lnTo>
                  <a:pt x="5319020" y="5591390"/>
                </a:lnTo>
                <a:lnTo>
                  <a:pt x="5229403" y="5591390"/>
                </a:lnTo>
                <a:lnTo>
                  <a:pt x="4495737" y="6325072"/>
                </a:lnTo>
                <a:lnTo>
                  <a:pt x="5028651" y="6858000"/>
                </a:lnTo>
                <a:lnTo>
                  <a:pt x="4947185" y="6858000"/>
                </a:lnTo>
                <a:lnTo>
                  <a:pt x="4454997" y="6365807"/>
                </a:lnTo>
                <a:lnTo>
                  <a:pt x="3962793" y="6858000"/>
                </a:lnTo>
                <a:lnTo>
                  <a:pt x="3881322" y="6858000"/>
                </a:lnTo>
                <a:lnTo>
                  <a:pt x="4414258" y="6325072"/>
                </a:lnTo>
                <a:lnTo>
                  <a:pt x="3680564" y="5591390"/>
                </a:lnTo>
                <a:lnTo>
                  <a:pt x="3590947" y="5591390"/>
                </a:lnTo>
                <a:lnTo>
                  <a:pt x="2857282" y="6325074"/>
                </a:lnTo>
                <a:lnTo>
                  <a:pt x="3390191" y="6858000"/>
                </a:lnTo>
                <a:lnTo>
                  <a:pt x="3308720" y="6858000"/>
                </a:lnTo>
                <a:lnTo>
                  <a:pt x="2816545" y="6365809"/>
                </a:lnTo>
                <a:lnTo>
                  <a:pt x="2324368" y="6858000"/>
                </a:lnTo>
                <a:lnTo>
                  <a:pt x="2242901" y="6858000"/>
                </a:lnTo>
                <a:lnTo>
                  <a:pt x="2775812" y="6325075"/>
                </a:lnTo>
                <a:lnTo>
                  <a:pt x="2042142" y="5591390"/>
                </a:lnTo>
                <a:lnTo>
                  <a:pt x="1952525" y="5591390"/>
                </a:lnTo>
                <a:lnTo>
                  <a:pt x="1218836" y="6325074"/>
                </a:lnTo>
                <a:lnTo>
                  <a:pt x="1751766" y="6858000"/>
                </a:lnTo>
                <a:lnTo>
                  <a:pt x="1670295" y="6858000"/>
                </a:lnTo>
                <a:lnTo>
                  <a:pt x="1178103" y="6365809"/>
                </a:lnTo>
                <a:lnTo>
                  <a:pt x="685912" y="6858000"/>
                </a:lnTo>
                <a:lnTo>
                  <a:pt x="604442" y="6858000"/>
                </a:lnTo>
                <a:lnTo>
                  <a:pt x="1137368" y="6325074"/>
                </a:lnTo>
                <a:lnTo>
                  <a:pt x="403687" y="5591390"/>
                </a:lnTo>
                <a:lnTo>
                  <a:pt x="314068" y="5591390"/>
                </a:lnTo>
                <a:lnTo>
                  <a:pt x="0" y="5905454"/>
                </a:lnTo>
                <a:lnTo>
                  <a:pt x="0" y="5823984"/>
                </a:lnTo>
                <a:lnTo>
                  <a:pt x="270015" y="5553973"/>
                </a:lnTo>
                <a:lnTo>
                  <a:pt x="270015" y="5457718"/>
                </a:lnTo>
                <a:lnTo>
                  <a:pt x="0" y="5187707"/>
                </a:lnTo>
                <a:lnTo>
                  <a:pt x="0" y="5106238"/>
                </a:lnTo>
                <a:lnTo>
                  <a:pt x="312334" y="5418567"/>
                </a:lnTo>
                <a:lnTo>
                  <a:pt x="405422" y="5418567"/>
                </a:lnTo>
                <a:lnTo>
                  <a:pt x="1137366" y="4686620"/>
                </a:lnTo>
                <a:lnTo>
                  <a:pt x="402969" y="3952222"/>
                </a:lnTo>
                <a:lnTo>
                  <a:pt x="314782" y="3952222"/>
                </a:lnTo>
                <a:lnTo>
                  <a:pt x="0" y="4267000"/>
                </a:lnTo>
                <a:lnTo>
                  <a:pt x="0" y="4185531"/>
                </a:lnTo>
                <a:lnTo>
                  <a:pt x="270021" y="3915515"/>
                </a:lnTo>
                <a:lnTo>
                  <a:pt x="270021" y="3819273"/>
                </a:lnTo>
                <a:lnTo>
                  <a:pt x="0" y="3549264"/>
                </a:lnTo>
                <a:lnTo>
                  <a:pt x="0" y="3467795"/>
                </a:lnTo>
                <a:lnTo>
                  <a:pt x="311617" y="3779399"/>
                </a:lnTo>
                <a:lnTo>
                  <a:pt x="406137" y="3779399"/>
                </a:lnTo>
                <a:lnTo>
                  <a:pt x="1137368" y="3048185"/>
                </a:lnTo>
                <a:lnTo>
                  <a:pt x="399436" y="2310252"/>
                </a:lnTo>
                <a:lnTo>
                  <a:pt x="318316" y="2310252"/>
                </a:lnTo>
                <a:lnTo>
                  <a:pt x="0" y="2628563"/>
                </a:lnTo>
                <a:lnTo>
                  <a:pt x="0" y="2547095"/>
                </a:lnTo>
                <a:lnTo>
                  <a:pt x="270029" y="2277071"/>
                </a:lnTo>
                <a:lnTo>
                  <a:pt x="270029" y="2180845"/>
                </a:lnTo>
                <a:lnTo>
                  <a:pt x="0" y="1910819"/>
                </a:lnTo>
                <a:lnTo>
                  <a:pt x="0" y="1829350"/>
                </a:lnTo>
                <a:lnTo>
                  <a:pt x="308083" y="2137429"/>
                </a:lnTo>
                <a:lnTo>
                  <a:pt x="409669" y="2137429"/>
                </a:lnTo>
                <a:lnTo>
                  <a:pt x="1137368" y="1409728"/>
                </a:lnTo>
                <a:lnTo>
                  <a:pt x="403782" y="676139"/>
                </a:lnTo>
                <a:lnTo>
                  <a:pt x="313968" y="676139"/>
                </a:lnTo>
                <a:lnTo>
                  <a:pt x="0" y="990105"/>
                </a:lnTo>
                <a:lnTo>
                  <a:pt x="0" y="908638"/>
                </a:lnTo>
                <a:lnTo>
                  <a:pt x="270036" y="638604"/>
                </a:lnTo>
                <a:lnTo>
                  <a:pt x="270036" y="542392"/>
                </a:lnTo>
                <a:lnTo>
                  <a:pt x="0" y="272361"/>
                </a:lnTo>
                <a:lnTo>
                  <a:pt x="0" y="190891"/>
                </a:lnTo>
                <a:lnTo>
                  <a:pt x="312431" y="503317"/>
                </a:lnTo>
                <a:lnTo>
                  <a:pt x="405323" y="50331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36A995F0-906C-4573-A739-16EED217D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9343" y="620720"/>
            <a:ext cx="6442480" cy="559316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3752B0-5727-444C-A6BF-3B28D2EB76C3}"/>
              </a:ext>
            </a:extLst>
          </p:cNvPr>
          <p:cNvSpPr>
            <a:spLocks noGrp="1"/>
          </p:cNvSpPr>
          <p:nvPr>
            <p:ph type="ctrTitle"/>
          </p:nvPr>
        </p:nvSpPr>
        <p:spPr>
          <a:xfrm>
            <a:off x="5590120" y="1105351"/>
            <a:ext cx="5477071" cy="3023981"/>
          </a:xfrm>
        </p:spPr>
        <p:txBody>
          <a:bodyPr anchor="b">
            <a:normAutofit/>
          </a:bodyPr>
          <a:lstStyle/>
          <a:p>
            <a:pPr algn="l"/>
            <a:r>
              <a:rPr lang="en-US" sz="6600" dirty="0">
                <a:solidFill>
                  <a:schemeClr val="bg1"/>
                </a:solidFill>
                <a:latin typeface="+mn-lt"/>
              </a:rPr>
              <a:t>WHO’S THAT IN THE HAT?</a:t>
            </a:r>
            <a:br>
              <a:rPr lang="en-US" sz="4400" dirty="0">
                <a:solidFill>
                  <a:schemeClr val="bg1"/>
                </a:solidFill>
              </a:rPr>
            </a:br>
            <a:r>
              <a:rPr lang="en-US" sz="4400" dirty="0">
                <a:solidFill>
                  <a:schemeClr val="bg1"/>
                </a:solidFill>
              </a:rPr>
              <a:t>A Guide to rank, regalia, and awards in the </a:t>
            </a:r>
            <a:r>
              <a:rPr lang="en-US" sz="4400" dirty="0" err="1">
                <a:solidFill>
                  <a:schemeClr val="bg1"/>
                </a:solidFill>
              </a:rPr>
              <a:t>sca</a:t>
            </a:r>
            <a:endParaRPr lang="en-US" sz="4400" dirty="0">
              <a:solidFill>
                <a:schemeClr val="bg1"/>
              </a:solidFill>
            </a:endParaRPr>
          </a:p>
        </p:txBody>
      </p:sp>
      <p:sp>
        <p:nvSpPr>
          <p:cNvPr id="3" name="Subtitle 2">
            <a:extLst>
              <a:ext uri="{FF2B5EF4-FFF2-40B4-BE49-F238E27FC236}">
                <a16:creationId xmlns:a16="http://schemas.microsoft.com/office/drawing/2014/main" id="{7A906ED0-14EB-4F3C-A75D-C2435DC91048}"/>
              </a:ext>
            </a:extLst>
          </p:cNvPr>
          <p:cNvSpPr>
            <a:spLocks noGrp="1"/>
          </p:cNvSpPr>
          <p:nvPr>
            <p:ph type="subTitle" idx="1"/>
          </p:nvPr>
        </p:nvSpPr>
        <p:spPr>
          <a:xfrm>
            <a:off x="5590120" y="4441377"/>
            <a:ext cx="5477071" cy="1287874"/>
          </a:xfrm>
        </p:spPr>
        <p:txBody>
          <a:bodyPr anchor="t">
            <a:normAutofit/>
          </a:bodyPr>
          <a:lstStyle/>
          <a:p>
            <a:pPr>
              <a:lnSpc>
                <a:spcPct val="90000"/>
              </a:lnSpc>
              <a:spcAft>
                <a:spcPts val="600"/>
              </a:spcAft>
            </a:pPr>
            <a:r>
              <a:rPr lang="en-US" sz="1400" dirty="0">
                <a:solidFill>
                  <a:schemeClr val="bg1"/>
                </a:solidFill>
              </a:rPr>
              <a:t>Baroness Margaret Lad, OP</a:t>
            </a:r>
          </a:p>
          <a:p>
            <a:pPr>
              <a:lnSpc>
                <a:spcPct val="90000"/>
              </a:lnSpc>
              <a:spcAft>
                <a:spcPts val="600"/>
              </a:spcAft>
            </a:pPr>
            <a:r>
              <a:rPr lang="en-US" sz="1400" dirty="0">
                <a:solidFill>
                  <a:schemeClr val="bg1"/>
                </a:solidFill>
              </a:rPr>
              <a:t>Kingdom Chatelain, Kingdom of </a:t>
            </a:r>
            <a:r>
              <a:rPr lang="en-US" sz="1400" dirty="0" err="1">
                <a:solidFill>
                  <a:schemeClr val="bg1"/>
                </a:solidFill>
              </a:rPr>
              <a:t>Atlantia</a:t>
            </a:r>
            <a:br>
              <a:rPr lang="en-US" sz="1400" dirty="0">
                <a:solidFill>
                  <a:schemeClr val="bg1"/>
                </a:solidFill>
              </a:rPr>
            </a:br>
            <a:r>
              <a:rPr lang="en-US" sz="1400" dirty="0">
                <a:solidFill>
                  <a:schemeClr val="bg1"/>
                </a:solidFill>
              </a:rPr>
              <a:t>—</a:t>
            </a:r>
            <a:br>
              <a:rPr lang="en-US" sz="1400" dirty="0">
                <a:solidFill>
                  <a:schemeClr val="bg1"/>
                </a:solidFill>
              </a:rPr>
            </a:br>
            <a:r>
              <a:rPr lang="en-US" sz="1400" dirty="0">
                <a:solidFill>
                  <a:schemeClr val="bg1"/>
                </a:solidFill>
              </a:rPr>
              <a:t>All photographs courtesy of Master Ursus unless otherwise noted.</a:t>
            </a:r>
            <a:br>
              <a:rPr lang="en-US" sz="1400" dirty="0">
                <a:solidFill>
                  <a:schemeClr val="bg1"/>
                </a:solidFill>
              </a:rPr>
            </a:br>
            <a:r>
              <a:rPr lang="en-US" sz="1400" dirty="0">
                <a:solidFill>
                  <a:schemeClr val="bg1"/>
                </a:solidFill>
              </a:rPr>
              <a:t>https://www.bogpages.com/SCA-photographs</a:t>
            </a:r>
          </a:p>
        </p:txBody>
      </p:sp>
      <p:cxnSp>
        <p:nvCxnSpPr>
          <p:cNvPr id="14" name="Straight Connector 13">
            <a:extLst>
              <a:ext uri="{FF2B5EF4-FFF2-40B4-BE49-F238E27FC236}">
                <a16:creationId xmlns:a16="http://schemas.microsoft.com/office/drawing/2014/main" id="{C3F5F06D-7250-43A5-9B61-0B7F1FD7E3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09960" y="4214336"/>
            <a:ext cx="512064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3905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07287DF-63B2-4B7A-8034-C6B8A1AD23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24AC64-83EE-4F70-9835-76696B743430}"/>
              </a:ext>
            </a:extLst>
          </p:cNvPr>
          <p:cNvSpPr>
            <a:spLocks noGrp="1"/>
          </p:cNvSpPr>
          <p:nvPr>
            <p:ph type="title"/>
          </p:nvPr>
        </p:nvSpPr>
        <p:spPr>
          <a:xfrm>
            <a:off x="1024129" y="585216"/>
            <a:ext cx="3779085" cy="1499616"/>
          </a:xfrm>
        </p:spPr>
        <p:txBody>
          <a:bodyPr>
            <a:normAutofit/>
          </a:bodyPr>
          <a:lstStyle/>
          <a:p>
            <a:r>
              <a:rPr lang="en-US" dirty="0">
                <a:solidFill>
                  <a:srgbClr val="FFFFFF"/>
                </a:solidFill>
              </a:rPr>
              <a:t>Introductions</a:t>
            </a:r>
          </a:p>
        </p:txBody>
      </p:sp>
      <p:cxnSp>
        <p:nvCxnSpPr>
          <p:cNvPr id="27" name="Straight Connector 26">
            <a:extLst>
              <a:ext uri="{FF2B5EF4-FFF2-40B4-BE49-F238E27FC236}">
                <a16:creationId xmlns:a16="http://schemas.microsoft.com/office/drawing/2014/main" id="{A4A86DA6-9773-40FB-ABE6-7561E38F39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08D50AD8-25AC-44B3-BE04-5C88ABE24860}"/>
              </a:ext>
            </a:extLst>
          </p:cNvPr>
          <p:cNvSpPr>
            <a:spLocks noGrp="1"/>
          </p:cNvSpPr>
          <p:nvPr>
            <p:ph idx="1"/>
          </p:nvPr>
        </p:nvSpPr>
        <p:spPr>
          <a:xfrm>
            <a:off x="1024129" y="2505456"/>
            <a:ext cx="3791711" cy="3931920"/>
          </a:xfrm>
        </p:spPr>
        <p:txBody>
          <a:bodyPr>
            <a:normAutofit/>
          </a:bodyPr>
          <a:lstStyle/>
          <a:p>
            <a:r>
              <a:rPr lang="en-US" sz="1200" dirty="0">
                <a:solidFill>
                  <a:srgbClr val="FFFFFF"/>
                </a:solidFill>
              </a:rPr>
              <a:t>Baroness Margaret Lad, OP MKA Megan Ladd.</a:t>
            </a:r>
          </a:p>
          <a:p>
            <a:r>
              <a:rPr lang="en-US" sz="1200" dirty="0">
                <a:solidFill>
                  <a:srgbClr val="FFFFFF"/>
                </a:solidFill>
              </a:rPr>
              <a:t>Started in the SCA in 2013 in the Barony of Storvik (mundanely known as Washington D.C.) in the Kingdom of </a:t>
            </a:r>
            <a:r>
              <a:rPr lang="en-US" sz="1200" dirty="0" err="1">
                <a:solidFill>
                  <a:srgbClr val="FFFFFF"/>
                </a:solidFill>
              </a:rPr>
              <a:t>Atlantia</a:t>
            </a:r>
            <a:r>
              <a:rPr lang="en-US" sz="1200" dirty="0">
                <a:solidFill>
                  <a:srgbClr val="FFFFFF"/>
                </a:solidFill>
              </a:rPr>
              <a:t> but is now living in the Shire of </a:t>
            </a:r>
            <a:r>
              <a:rPr lang="en-US" sz="1200" dirty="0" err="1">
                <a:solidFill>
                  <a:srgbClr val="FFFFFF"/>
                </a:solidFill>
              </a:rPr>
              <a:t>Isenfir</a:t>
            </a:r>
            <a:r>
              <a:rPr lang="en-US" sz="1200" dirty="0">
                <a:solidFill>
                  <a:srgbClr val="FFFFFF"/>
                </a:solidFill>
              </a:rPr>
              <a:t> (Charlottesville, VA area).</a:t>
            </a:r>
          </a:p>
          <a:p>
            <a:r>
              <a:rPr lang="en-US" sz="1200" dirty="0">
                <a:solidFill>
                  <a:srgbClr val="FFFFFF"/>
                </a:solidFill>
              </a:rPr>
              <a:t>Have been a Chatelain (Officer responsible for the recruitment and retention of members) since 2015.</a:t>
            </a:r>
          </a:p>
          <a:p>
            <a:r>
              <a:rPr lang="en-US" sz="1200" dirty="0">
                <a:solidFill>
                  <a:srgbClr val="FFFFFF"/>
                </a:solidFill>
              </a:rPr>
              <a:t>14</a:t>
            </a:r>
            <a:r>
              <a:rPr lang="en-US" sz="1200" baseline="30000" dirty="0">
                <a:solidFill>
                  <a:srgbClr val="FFFFFF"/>
                </a:solidFill>
              </a:rPr>
              <a:t>th</a:t>
            </a:r>
            <a:r>
              <a:rPr lang="en-US" sz="1200" dirty="0">
                <a:solidFill>
                  <a:srgbClr val="FFFFFF"/>
                </a:solidFill>
              </a:rPr>
              <a:t> century English persona.</a:t>
            </a:r>
          </a:p>
          <a:p>
            <a:r>
              <a:rPr lang="en-US" sz="1200" dirty="0">
                <a:solidFill>
                  <a:srgbClr val="FFFFFF"/>
                </a:solidFill>
              </a:rPr>
              <a:t>Favorite activities in the SCA are archery, embroidery, and socializing.</a:t>
            </a:r>
          </a:p>
          <a:p>
            <a:r>
              <a:rPr lang="en-US" sz="1200" dirty="0">
                <a:solidFill>
                  <a:srgbClr val="FFFFFF"/>
                </a:solidFill>
              </a:rPr>
              <a:t>https://ladymargaret.blog/</a:t>
            </a:r>
          </a:p>
          <a:p>
            <a:endParaRPr lang="en-US" sz="1200" dirty="0">
              <a:solidFill>
                <a:srgbClr val="FFFFFF"/>
              </a:solidFill>
            </a:endParaRPr>
          </a:p>
        </p:txBody>
      </p:sp>
      <p:pic>
        <p:nvPicPr>
          <p:cNvPr id="20" name="Content Placeholder 4" descr="A picture containing grass, outdoor, person&#10;&#10;Description automatically generated">
            <a:extLst>
              <a:ext uri="{FF2B5EF4-FFF2-40B4-BE49-F238E27FC236}">
                <a16:creationId xmlns:a16="http://schemas.microsoft.com/office/drawing/2014/main" id="{1B465FE3-98AA-4868-8C3B-F255169529BB}"/>
              </a:ext>
            </a:extLst>
          </p:cNvPr>
          <p:cNvPicPr>
            <a:picLocks noGrp="1" noChangeAspect="1"/>
          </p:cNvPicPr>
          <p:nvPr>
            <p:ph idx="4294967295"/>
          </p:nvPr>
        </p:nvPicPr>
        <p:blipFill rotWithShape="1">
          <a:blip r:embed="rId2">
            <a:extLst>
              <a:ext uri="{28A0092B-C50C-407E-A947-70E740481C1C}">
                <a14:useLocalDpi xmlns:a14="http://schemas.microsoft.com/office/drawing/2010/main" val="0"/>
              </a:ext>
            </a:extLst>
          </a:blip>
          <a:srcRect t="339" r="3" b="9984"/>
          <a:stretch/>
        </p:blipFill>
        <p:spPr>
          <a:xfrm>
            <a:off x="6336066" y="640080"/>
            <a:ext cx="4975789" cy="5577840"/>
          </a:xfrm>
          <a:prstGeom prst="rect">
            <a:avLst/>
          </a:prstGeom>
        </p:spPr>
      </p:pic>
    </p:spTree>
    <p:extLst>
      <p:ext uri="{BB962C8B-B14F-4D97-AF65-F5344CB8AC3E}">
        <p14:creationId xmlns:p14="http://schemas.microsoft.com/office/powerpoint/2010/main" val="732952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p:nvSpPr>
          <p:cNvPr id="8" name="Freeform 16">
            <a:extLst>
              <a:ext uri="{FF2B5EF4-FFF2-40B4-BE49-F238E27FC236}">
                <a16:creationId xmlns:a16="http://schemas.microsoft.com/office/drawing/2014/main" id="{2F7507C1-F56F-4773-B8DF-13651FC0B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custGeom>
            <a:avLst/>
            <a:gdLst>
              <a:gd name="connsiteX0" fmla="*/ 0 w 3096136"/>
              <a:gd name="connsiteY0" fmla="*/ 0 h 5856137"/>
              <a:gd name="connsiteX1" fmla="*/ 3096136 w 3096136"/>
              <a:gd name="connsiteY1" fmla="*/ 0 h 5856137"/>
              <a:gd name="connsiteX2" fmla="*/ 3096136 w 3096136"/>
              <a:gd name="connsiteY2" fmla="*/ 5856137 h 5856137"/>
              <a:gd name="connsiteX3" fmla="*/ 0 w 3096136"/>
              <a:gd name="connsiteY3" fmla="*/ 5856137 h 5856137"/>
            </a:gdLst>
            <a:ahLst/>
            <a:cxnLst>
              <a:cxn ang="0">
                <a:pos x="connsiteX0" y="connsiteY0"/>
              </a:cxn>
              <a:cxn ang="0">
                <a:pos x="connsiteX1" y="connsiteY1"/>
              </a:cxn>
              <a:cxn ang="0">
                <a:pos x="connsiteX2" y="connsiteY2"/>
              </a:cxn>
              <a:cxn ang="0">
                <a:pos x="connsiteX3" y="connsiteY3"/>
              </a:cxn>
            </a:cxnLst>
            <a:rect l="l" t="t" r="r" b="b"/>
            <a:pathLst>
              <a:path w="3096136" h="5856137">
                <a:moveTo>
                  <a:pt x="0" y="0"/>
                </a:moveTo>
                <a:lnTo>
                  <a:pt x="3096136" y="0"/>
                </a:lnTo>
                <a:lnTo>
                  <a:pt x="3096136" y="5856137"/>
                </a:lnTo>
                <a:lnTo>
                  <a:pt x="0" y="5856137"/>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prstClr val="white"/>
              </a:solidFill>
            </a:endParaRPr>
          </a:p>
        </p:txBody>
      </p:sp>
      <p:sp>
        <p:nvSpPr>
          <p:cNvPr id="10" name="Rectangle 9">
            <a:extLst>
              <a:ext uri="{FF2B5EF4-FFF2-40B4-BE49-F238E27FC236}">
                <a16:creationId xmlns:a16="http://schemas.microsoft.com/office/drawing/2014/main" id="{354706C1-38B7-4C23-8749-906CB0DC8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152" y="484632"/>
            <a:ext cx="2128933" cy="58809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2" name="Rectangle 11">
            <a:extLst>
              <a:ext uri="{FF2B5EF4-FFF2-40B4-BE49-F238E27FC236}">
                <a16:creationId xmlns:a16="http://schemas.microsoft.com/office/drawing/2014/main" id="{FEE15661-B0F2-42AE-A75B-0999B2CF59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72744" y="484632"/>
            <a:ext cx="8948150" cy="58809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71DDDF-CDEE-4EE9-BD95-B13CB34D1BF9}"/>
              </a:ext>
            </a:extLst>
          </p:cNvPr>
          <p:cNvSpPr>
            <a:spLocks noGrp="1"/>
          </p:cNvSpPr>
          <p:nvPr>
            <p:ph type="title"/>
          </p:nvPr>
        </p:nvSpPr>
        <p:spPr>
          <a:xfrm>
            <a:off x="3469327" y="788416"/>
            <a:ext cx="7923264" cy="1499616"/>
          </a:xfrm>
        </p:spPr>
        <p:txBody>
          <a:bodyPr>
            <a:normAutofit/>
          </a:bodyPr>
          <a:lstStyle/>
          <a:p>
            <a:r>
              <a:rPr lang="en-US">
                <a:solidFill>
                  <a:schemeClr val="tx1"/>
                </a:solidFill>
              </a:rPr>
              <a:t>Agenda</a:t>
            </a:r>
          </a:p>
        </p:txBody>
      </p:sp>
      <p:cxnSp>
        <p:nvCxnSpPr>
          <p:cNvPr id="14" name="Straight Connector 13">
            <a:extLst>
              <a:ext uri="{FF2B5EF4-FFF2-40B4-BE49-F238E27FC236}">
                <a16:creationId xmlns:a16="http://schemas.microsoft.com/office/drawing/2014/main" id="{CD161189-7A5B-4B2B-93DC-7771029947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207198" y="1029524"/>
            <a:ext cx="0" cy="914400"/>
          </a:xfrm>
          <a:prstGeom prst="line">
            <a:avLst/>
          </a:prstGeom>
          <a:ln w="19050">
            <a:solidFill>
              <a:schemeClr val="accent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66C3B34-4748-4B10-993F-7898BF9F3BB1}"/>
              </a:ext>
            </a:extLst>
          </p:cNvPr>
          <p:cNvSpPr>
            <a:spLocks noGrp="1"/>
          </p:cNvSpPr>
          <p:nvPr>
            <p:ph idx="1"/>
          </p:nvPr>
        </p:nvSpPr>
        <p:spPr>
          <a:xfrm>
            <a:off x="3469327" y="2489202"/>
            <a:ext cx="7923264" cy="3554614"/>
          </a:xfrm>
        </p:spPr>
        <p:txBody>
          <a:bodyPr>
            <a:normAutofit/>
          </a:bodyPr>
          <a:lstStyle/>
          <a:p>
            <a:r>
              <a:rPr lang="en-US" sz="1400" dirty="0"/>
              <a:t>Royals</a:t>
            </a:r>
          </a:p>
          <a:p>
            <a:r>
              <a:rPr lang="en-US" sz="1400" dirty="0"/>
              <a:t>Baronage</a:t>
            </a:r>
          </a:p>
          <a:p>
            <a:r>
              <a:rPr lang="en-US" sz="1400" dirty="0"/>
              <a:t>Overview of Awards</a:t>
            </a:r>
          </a:p>
          <a:p>
            <a:r>
              <a:rPr lang="en-US" sz="1400" dirty="0"/>
              <a:t>Armigerous and Non-Armigerous Society Awards</a:t>
            </a:r>
          </a:p>
          <a:p>
            <a:r>
              <a:rPr lang="en-US" sz="1400" dirty="0"/>
              <a:t>Kingdom Awards (Specific to the Kingdom of </a:t>
            </a:r>
            <a:r>
              <a:rPr lang="en-US" sz="1400" dirty="0" err="1"/>
              <a:t>Atlantia</a:t>
            </a:r>
            <a:r>
              <a:rPr lang="en-US" sz="1400" dirty="0"/>
              <a:t>)</a:t>
            </a:r>
          </a:p>
          <a:p>
            <a:r>
              <a:rPr lang="en-US" sz="1400" dirty="0"/>
              <a:t>Baronies of </a:t>
            </a:r>
            <a:r>
              <a:rPr lang="en-US" sz="1400" dirty="0" err="1"/>
              <a:t>Atlantia</a:t>
            </a:r>
            <a:endParaRPr lang="en-US" sz="1400" dirty="0"/>
          </a:p>
          <a:p>
            <a:pPr lvl="1"/>
            <a:r>
              <a:rPr lang="en-US" sz="1400" dirty="0"/>
              <a:t>Baronial Awards</a:t>
            </a:r>
          </a:p>
          <a:p>
            <a:r>
              <a:rPr lang="en-US" sz="1400" dirty="0"/>
              <a:t>Notes</a:t>
            </a:r>
          </a:p>
          <a:p>
            <a:r>
              <a:rPr lang="en-US" sz="1400" dirty="0"/>
              <a:t>Contact</a:t>
            </a:r>
          </a:p>
        </p:txBody>
      </p:sp>
    </p:spTree>
    <p:extLst>
      <p:ext uri="{BB962C8B-B14F-4D97-AF65-F5344CB8AC3E}">
        <p14:creationId xmlns:p14="http://schemas.microsoft.com/office/powerpoint/2010/main" val="27987760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47DA54-EFFB-4331-A237-3595B2D7305C}"/>
              </a:ext>
            </a:extLst>
          </p:cNvPr>
          <p:cNvSpPr>
            <a:spLocks noGrp="1"/>
          </p:cNvSpPr>
          <p:nvPr>
            <p:ph type="title"/>
          </p:nvPr>
        </p:nvSpPr>
        <p:spPr/>
        <p:txBody>
          <a:bodyPr/>
          <a:lstStyle/>
          <a:p>
            <a:r>
              <a:rPr lang="en-US" dirty="0"/>
              <a:t>Before we get started…</a:t>
            </a:r>
          </a:p>
        </p:txBody>
      </p:sp>
      <p:sp>
        <p:nvSpPr>
          <p:cNvPr id="5" name="Text Placeholder 4">
            <a:extLst>
              <a:ext uri="{FF2B5EF4-FFF2-40B4-BE49-F238E27FC236}">
                <a16:creationId xmlns:a16="http://schemas.microsoft.com/office/drawing/2014/main" id="{13DA1EB6-859B-43E5-9E30-D1C60ED903A0}"/>
              </a:ext>
            </a:extLst>
          </p:cNvPr>
          <p:cNvSpPr>
            <a:spLocks noGrp="1"/>
          </p:cNvSpPr>
          <p:nvPr>
            <p:ph type="body" idx="1"/>
          </p:nvPr>
        </p:nvSpPr>
        <p:spPr/>
        <p:txBody>
          <a:bodyPr>
            <a:normAutofit fontScale="92500" lnSpcReduction="20000"/>
          </a:bodyPr>
          <a:lstStyle/>
          <a:p>
            <a:r>
              <a:rPr lang="en-US" dirty="0">
                <a:hlinkClick r:id="rId2"/>
              </a:rPr>
              <a:t>https://www.sca.org/</a:t>
            </a:r>
            <a:br>
              <a:rPr lang="en-US" dirty="0"/>
            </a:br>
            <a:endParaRPr lang="en-US" dirty="0"/>
          </a:p>
          <a:p>
            <a:r>
              <a:rPr lang="en-US" dirty="0">
                <a:hlinkClick r:id="rId3"/>
              </a:rPr>
              <a:t>http://atlantia.sca.org/</a:t>
            </a:r>
            <a:r>
              <a:rPr lang="en-US" dirty="0"/>
              <a:t> </a:t>
            </a:r>
            <a:br>
              <a:rPr lang="en-US" dirty="0"/>
            </a:br>
            <a:br>
              <a:rPr lang="en-US" dirty="0"/>
            </a:br>
            <a:r>
              <a:rPr lang="en-US" dirty="0">
                <a:hlinkClick r:id="rId4"/>
              </a:rPr>
              <a:t>https://tasha.gallowglass.org/sca/sumptuary.html</a:t>
            </a:r>
            <a:r>
              <a:rPr lang="en-US" dirty="0"/>
              <a:t> </a:t>
            </a:r>
          </a:p>
        </p:txBody>
      </p:sp>
    </p:spTree>
    <p:extLst>
      <p:ext uri="{BB962C8B-B14F-4D97-AF65-F5344CB8AC3E}">
        <p14:creationId xmlns:p14="http://schemas.microsoft.com/office/powerpoint/2010/main" val="3088628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9BBBEEE-806C-4A90-8814-8CC055B2F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FF78E1-A866-453F-9B87-0A187C680FD1}"/>
              </a:ext>
            </a:extLst>
          </p:cNvPr>
          <p:cNvSpPr>
            <a:spLocks noGrp="1"/>
          </p:cNvSpPr>
          <p:nvPr>
            <p:ph type="title"/>
          </p:nvPr>
        </p:nvSpPr>
        <p:spPr>
          <a:xfrm>
            <a:off x="1024129" y="585216"/>
            <a:ext cx="3779085" cy="1499616"/>
          </a:xfrm>
        </p:spPr>
        <p:txBody>
          <a:bodyPr>
            <a:normAutofit/>
          </a:bodyPr>
          <a:lstStyle/>
          <a:p>
            <a:r>
              <a:rPr lang="en-US" dirty="0">
                <a:solidFill>
                  <a:srgbClr val="FFFFFF"/>
                </a:solidFill>
              </a:rPr>
              <a:t>royals</a:t>
            </a:r>
          </a:p>
        </p:txBody>
      </p:sp>
      <p:cxnSp>
        <p:nvCxnSpPr>
          <p:cNvPr id="16" name="Straight Connector 15">
            <a:extLst>
              <a:ext uri="{FF2B5EF4-FFF2-40B4-BE49-F238E27FC236}">
                <a16:creationId xmlns:a16="http://schemas.microsoft.com/office/drawing/2014/main" id="{00C808AD-1D78-4549-AAD3-A9C0603EB5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8F2C3614-BD94-4F2A-A824-068CEBDCB443}"/>
              </a:ext>
            </a:extLst>
          </p:cNvPr>
          <p:cNvSpPr>
            <a:spLocks noGrp="1"/>
          </p:cNvSpPr>
          <p:nvPr>
            <p:ph idx="1"/>
          </p:nvPr>
        </p:nvSpPr>
        <p:spPr>
          <a:xfrm>
            <a:off x="1024129" y="2286000"/>
            <a:ext cx="3791711" cy="3931920"/>
          </a:xfrm>
        </p:spPr>
        <p:txBody>
          <a:bodyPr>
            <a:normAutofit lnSpcReduction="10000"/>
          </a:bodyPr>
          <a:lstStyle/>
          <a:p>
            <a:r>
              <a:rPr lang="en-US" sz="1500" dirty="0">
                <a:solidFill>
                  <a:srgbClr val="FFFFFF"/>
                </a:solidFill>
              </a:rPr>
              <a:t>The Crown/Monarchs/Royals are considered absolute rulers within our medieval world. </a:t>
            </a:r>
          </a:p>
          <a:p>
            <a:r>
              <a:rPr lang="en-US" sz="1500" dirty="0">
                <a:solidFill>
                  <a:srgbClr val="FFFFFF"/>
                </a:solidFill>
              </a:rPr>
              <a:t>The correct way to address the Crown of a Kingdom is with “Your Majesty”.  </a:t>
            </a:r>
          </a:p>
          <a:p>
            <a:r>
              <a:rPr lang="en-US" sz="1500" dirty="0">
                <a:solidFill>
                  <a:srgbClr val="FFFFFF"/>
                </a:solidFill>
              </a:rPr>
              <a:t>The correct way to address the Heirs to the Crown of a Kingdom is with “Your Highness”.  </a:t>
            </a:r>
          </a:p>
          <a:p>
            <a:r>
              <a:rPr lang="en-US" sz="1500" dirty="0">
                <a:solidFill>
                  <a:srgbClr val="FFFFFF"/>
                </a:solidFill>
              </a:rPr>
              <a:t>The correct way to address the Crown of a Principality is with “Your Highness”.  </a:t>
            </a:r>
          </a:p>
          <a:p>
            <a:r>
              <a:rPr lang="en-US" sz="1500" dirty="0">
                <a:solidFill>
                  <a:srgbClr val="FFFFFF"/>
                </a:solidFill>
              </a:rPr>
              <a:t>They often wear the heraldry of the Kingdom or Principality that they represent. They also wear the crowns of that Kingdom or Principality. </a:t>
            </a:r>
          </a:p>
          <a:p>
            <a:r>
              <a:rPr lang="en-US" sz="1500" dirty="0">
                <a:solidFill>
                  <a:srgbClr val="FFFFFF"/>
                </a:solidFill>
              </a:rPr>
              <a:t>To view pictures of the Crowns worn in different Kingdoms, check out this great website: http://www.goldenstag.net/MiscSCA/CrownsAndCoronets.htm </a:t>
            </a:r>
          </a:p>
          <a:p>
            <a:endParaRPr lang="en-US" sz="1500" dirty="0">
              <a:solidFill>
                <a:srgbClr val="FFFFFF"/>
              </a:solidFill>
            </a:endParaRPr>
          </a:p>
        </p:txBody>
      </p:sp>
      <p:pic>
        <p:nvPicPr>
          <p:cNvPr id="5" name="Content Placeholder 4" descr="A group of people in clothing&#10;&#10;Description automatically generated with medium confidence">
            <a:extLst>
              <a:ext uri="{FF2B5EF4-FFF2-40B4-BE49-F238E27FC236}">
                <a16:creationId xmlns:a16="http://schemas.microsoft.com/office/drawing/2014/main" id="{53FC8C5B-DB78-4A78-B3E2-1F9A321AE6C7}"/>
              </a:ext>
            </a:extLst>
          </p:cNvPr>
          <p:cNvPicPr>
            <a:picLocks noChangeAspect="1"/>
          </p:cNvPicPr>
          <p:nvPr/>
        </p:nvPicPr>
        <p:blipFill rotWithShape="1">
          <a:blip r:embed="rId2">
            <a:extLst>
              <a:ext uri="{28A0092B-C50C-407E-A947-70E740481C1C}">
                <a14:useLocalDpi xmlns:a14="http://schemas.microsoft.com/office/drawing/2010/main" val="0"/>
              </a:ext>
            </a:extLst>
          </a:blip>
          <a:srcRect l="2186" r="3" b="3"/>
          <a:stretch/>
        </p:blipFill>
        <p:spPr>
          <a:xfrm>
            <a:off x="6096000" y="640080"/>
            <a:ext cx="5455921" cy="5577840"/>
          </a:xfrm>
          <a:prstGeom prst="rect">
            <a:avLst/>
          </a:prstGeom>
        </p:spPr>
      </p:pic>
    </p:spTree>
    <p:extLst>
      <p:ext uri="{BB962C8B-B14F-4D97-AF65-F5344CB8AC3E}">
        <p14:creationId xmlns:p14="http://schemas.microsoft.com/office/powerpoint/2010/main" val="2629054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076D3409-44BB-4A71-9A9D-327EE2380C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D38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2D03CD-0ECD-43E7-BE8F-D30B1EA9ACD3}"/>
              </a:ext>
            </a:extLst>
          </p:cNvPr>
          <p:cNvSpPr>
            <a:spLocks noGrp="1"/>
          </p:cNvSpPr>
          <p:nvPr>
            <p:ph type="title"/>
          </p:nvPr>
        </p:nvSpPr>
        <p:spPr>
          <a:xfrm>
            <a:off x="524256" y="4767072"/>
            <a:ext cx="6594189" cy="1625210"/>
          </a:xfrm>
        </p:spPr>
        <p:txBody>
          <a:bodyPr vert="horz" lIns="91440" tIns="45720" rIns="91440" bIns="45720" rtlCol="0" anchor="ctr">
            <a:normAutofit/>
          </a:bodyPr>
          <a:lstStyle/>
          <a:p>
            <a:pPr algn="r"/>
            <a:r>
              <a:rPr lang="en-US">
                <a:solidFill>
                  <a:srgbClr val="FFFFFF"/>
                </a:solidFill>
              </a:rPr>
              <a:t>Crown tournament</a:t>
            </a:r>
          </a:p>
        </p:txBody>
      </p:sp>
      <p:pic>
        <p:nvPicPr>
          <p:cNvPr id="7" name="Content Placeholder 6" descr="A picture containing text, tree, outdoor, flag&#10;&#10;Description automatically generated">
            <a:extLst>
              <a:ext uri="{FF2B5EF4-FFF2-40B4-BE49-F238E27FC236}">
                <a16:creationId xmlns:a16="http://schemas.microsoft.com/office/drawing/2014/main" id="{6A1B9A10-9A73-4D31-B6A2-1D5B52BA86E8}"/>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6410" r="1" b="6411"/>
          <a:stretch/>
        </p:blipFill>
        <p:spPr>
          <a:xfrm>
            <a:off x="327547" y="321733"/>
            <a:ext cx="7058306" cy="4107392"/>
          </a:xfrm>
          <a:prstGeom prst="rect">
            <a:avLst/>
          </a:prstGeom>
        </p:spPr>
      </p:pic>
      <p:sp>
        <p:nvSpPr>
          <p:cNvPr id="29" name="Rectangle 28">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C9E7183B-76D6-4463-A5B2-AC80B6074318}"/>
              </a:ext>
            </a:extLst>
          </p:cNvPr>
          <p:cNvSpPr>
            <a:spLocks noGrp="1"/>
          </p:cNvSpPr>
          <p:nvPr>
            <p:ph sz="half" idx="1"/>
          </p:nvPr>
        </p:nvSpPr>
        <p:spPr>
          <a:xfrm>
            <a:off x="8029319" y="1352939"/>
            <a:ext cx="3424739" cy="4417148"/>
          </a:xfrm>
        </p:spPr>
        <p:txBody>
          <a:bodyPr vert="horz" lIns="45720" tIns="45720" rIns="45720" bIns="45720" rtlCol="0" anchor="ctr">
            <a:normAutofit/>
          </a:bodyPr>
          <a:lstStyle/>
          <a:p>
            <a:pPr lvl="1"/>
            <a:r>
              <a:rPr lang="en-US" sz="2000" dirty="0">
                <a:solidFill>
                  <a:srgbClr val="FFFFFF"/>
                </a:solidFill>
              </a:rPr>
              <a:t>In order to become Royalty, fighters will apply by letter of intent in order to compete in a Crown Tournament. </a:t>
            </a:r>
          </a:p>
          <a:p>
            <a:pPr lvl="1"/>
            <a:r>
              <a:rPr lang="en-US" sz="2000" dirty="0">
                <a:solidFill>
                  <a:srgbClr val="FFFFFF"/>
                </a:solidFill>
              </a:rPr>
              <a:t>The winner of that tournament and their consort are named Heirs, to be Crown at the next Coronation.</a:t>
            </a:r>
          </a:p>
          <a:p>
            <a:pPr lvl="1"/>
            <a:r>
              <a:rPr lang="en-US" sz="2000" dirty="0">
                <a:solidFill>
                  <a:srgbClr val="FFFFFF"/>
                </a:solidFill>
              </a:rPr>
              <a:t>The length of a Crown’s reign is either four or six-months following a prior term as Crown Heirs. </a:t>
            </a:r>
          </a:p>
          <a:p>
            <a:endParaRPr lang="en-US" dirty="0">
              <a:solidFill>
                <a:srgbClr val="FFFFFF"/>
              </a:solidFill>
            </a:endParaRPr>
          </a:p>
        </p:txBody>
      </p:sp>
    </p:spTree>
    <p:extLst>
      <p:ext uri="{BB962C8B-B14F-4D97-AF65-F5344CB8AC3E}">
        <p14:creationId xmlns:p14="http://schemas.microsoft.com/office/powerpoint/2010/main" val="385613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BADE1CC6-63BB-4F9E-BA01-17961ED130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3ABCC35-E500-4759-9416-322EECF63FD1}"/>
              </a:ext>
            </a:extLst>
          </p:cNvPr>
          <p:cNvSpPr>
            <a:spLocks noGrp="1"/>
          </p:cNvSpPr>
          <p:nvPr>
            <p:ph type="title"/>
          </p:nvPr>
        </p:nvSpPr>
        <p:spPr>
          <a:xfrm>
            <a:off x="1024128" y="585216"/>
            <a:ext cx="3133581" cy="1499616"/>
          </a:xfrm>
        </p:spPr>
        <p:txBody>
          <a:bodyPr vert="horz" lIns="91440" tIns="45720" rIns="91440" bIns="45720" rtlCol="0" anchor="ctr">
            <a:normAutofit/>
          </a:bodyPr>
          <a:lstStyle/>
          <a:p>
            <a:r>
              <a:rPr lang="en-US" sz="4000"/>
              <a:t>Landed baronage</a:t>
            </a:r>
          </a:p>
        </p:txBody>
      </p:sp>
      <p:sp>
        <p:nvSpPr>
          <p:cNvPr id="4" name="Content Placeholder 3">
            <a:extLst>
              <a:ext uri="{FF2B5EF4-FFF2-40B4-BE49-F238E27FC236}">
                <a16:creationId xmlns:a16="http://schemas.microsoft.com/office/drawing/2014/main" id="{8FD36F96-D321-4604-80FA-888D1E379561}"/>
              </a:ext>
            </a:extLst>
          </p:cNvPr>
          <p:cNvSpPr>
            <a:spLocks noGrp="1"/>
          </p:cNvSpPr>
          <p:nvPr>
            <p:ph sz="half" idx="2"/>
          </p:nvPr>
        </p:nvSpPr>
        <p:spPr>
          <a:xfrm>
            <a:off x="1024128" y="2286000"/>
            <a:ext cx="3133580" cy="3931920"/>
          </a:xfrm>
        </p:spPr>
        <p:txBody>
          <a:bodyPr vert="horz" lIns="45720" tIns="45720" rIns="45720" bIns="45720" rtlCol="0">
            <a:normAutofit fontScale="92500" lnSpcReduction="20000"/>
          </a:bodyPr>
          <a:lstStyle/>
          <a:p>
            <a:r>
              <a:rPr lang="en-US" sz="1600" dirty="0"/>
              <a:t>A Landed Baron/Baroness (also called a Territorial Baron/Baroness) oversees a Barony, which is one type of regional group inside of a kingdom. </a:t>
            </a:r>
          </a:p>
          <a:p>
            <a:r>
              <a:rPr lang="en-US" sz="1600" dirty="0"/>
              <a:t>The Baronage serve as representatives to the Crown. </a:t>
            </a:r>
          </a:p>
          <a:p>
            <a:r>
              <a:rPr lang="en-US" sz="1600" dirty="0"/>
              <a:t>In </a:t>
            </a:r>
            <a:r>
              <a:rPr lang="en-US" sz="1600" dirty="0" err="1"/>
              <a:t>Atlantia</a:t>
            </a:r>
            <a:r>
              <a:rPr lang="en-US" sz="1600" dirty="0"/>
              <a:t>, our Baronage have an original term of 3 years and can choose to continue for another 2 years. </a:t>
            </a:r>
          </a:p>
          <a:p>
            <a:r>
              <a:rPr lang="en-US" sz="1600" dirty="0"/>
              <a:t>Landed Baronage are chosen by the Crown following a polling of the opinions of the populace.</a:t>
            </a:r>
          </a:p>
          <a:p>
            <a:r>
              <a:rPr lang="en-US" sz="1600" dirty="0"/>
              <a:t>Baronial Coronets have six points and often use elements of Baronial Heraldry on them so people can identify them. </a:t>
            </a:r>
          </a:p>
          <a:p>
            <a:r>
              <a:rPr lang="en-US" sz="1600" dirty="0"/>
              <a:t>Landed Baronage answer to the title “Your Excellency”.</a:t>
            </a:r>
          </a:p>
        </p:txBody>
      </p:sp>
      <p:pic>
        <p:nvPicPr>
          <p:cNvPr id="6" name="Content Placeholder 5" descr="A group of people holding flags&#10;&#10;Description automatically generated with medium confidence">
            <a:extLst>
              <a:ext uri="{FF2B5EF4-FFF2-40B4-BE49-F238E27FC236}">
                <a16:creationId xmlns:a16="http://schemas.microsoft.com/office/drawing/2014/main" id="{8305EF15-5FCA-412B-B725-FFE17C888139}"/>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696009" y="640080"/>
            <a:ext cx="6802243" cy="5577840"/>
          </a:xfrm>
          <a:prstGeom prst="rect">
            <a:avLst/>
          </a:prstGeom>
        </p:spPr>
      </p:pic>
    </p:spTree>
    <p:extLst>
      <p:ext uri="{BB962C8B-B14F-4D97-AF65-F5344CB8AC3E}">
        <p14:creationId xmlns:p14="http://schemas.microsoft.com/office/powerpoint/2010/main" val="3156506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8EF49BC8-980B-48B7-9FAC-047DA2C852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1" y="-2"/>
            <a:ext cx="4069936"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96D055-EDFA-437E-8AFF-6B3DC234DF48}"/>
              </a:ext>
            </a:extLst>
          </p:cNvPr>
          <p:cNvSpPr>
            <a:spLocks noGrp="1"/>
          </p:cNvSpPr>
          <p:nvPr>
            <p:ph type="title"/>
          </p:nvPr>
        </p:nvSpPr>
        <p:spPr>
          <a:xfrm>
            <a:off x="310039" y="640080"/>
            <a:ext cx="3429855" cy="5613236"/>
          </a:xfrm>
        </p:spPr>
        <p:txBody>
          <a:bodyPr anchor="ctr">
            <a:normAutofit/>
          </a:bodyPr>
          <a:lstStyle/>
          <a:p>
            <a:r>
              <a:rPr lang="en-US">
                <a:solidFill>
                  <a:srgbClr val="FFFFFF"/>
                </a:solidFill>
              </a:rPr>
              <a:t>Court baronage</a:t>
            </a:r>
          </a:p>
        </p:txBody>
      </p:sp>
      <p:sp>
        <p:nvSpPr>
          <p:cNvPr id="5" name="Content Placeholder 4">
            <a:extLst>
              <a:ext uri="{FF2B5EF4-FFF2-40B4-BE49-F238E27FC236}">
                <a16:creationId xmlns:a16="http://schemas.microsoft.com/office/drawing/2014/main" id="{732C5199-CFCA-42F1-9D18-4CE611D9420A}"/>
              </a:ext>
            </a:extLst>
          </p:cNvPr>
          <p:cNvSpPr>
            <a:spLocks noGrp="1"/>
          </p:cNvSpPr>
          <p:nvPr>
            <p:ph idx="1"/>
          </p:nvPr>
        </p:nvSpPr>
        <p:spPr>
          <a:xfrm>
            <a:off x="4699818" y="640080"/>
            <a:ext cx="7172138" cy="3745107"/>
          </a:xfrm>
        </p:spPr>
        <p:txBody>
          <a:bodyPr>
            <a:normAutofit/>
          </a:bodyPr>
          <a:lstStyle/>
          <a:p>
            <a:r>
              <a:rPr lang="en-US" sz="1900" dirty="0"/>
              <a:t>Court Barons/Baronesses are people who have been awarded that title by the Crown. </a:t>
            </a:r>
          </a:p>
          <a:p>
            <a:r>
              <a:rPr lang="en-US" sz="1900" dirty="0"/>
              <a:t>In </a:t>
            </a:r>
            <a:r>
              <a:rPr lang="en-US" sz="1900" dirty="0" err="1"/>
              <a:t>Atlantia</a:t>
            </a:r>
            <a:r>
              <a:rPr lang="en-US" sz="1900" dirty="0"/>
              <a:t>, a Landed Baron/Baroness is traditionally awarded this title as a reward for their service as Baronage once that service is complete.</a:t>
            </a:r>
          </a:p>
          <a:p>
            <a:r>
              <a:rPr lang="en-US" sz="1900" dirty="0"/>
              <a:t>Other people can be made a Court Baron or Baroness as a “thank you” for dedicated service or great skill or simply at the whim of the Crown. </a:t>
            </a:r>
          </a:p>
          <a:p>
            <a:r>
              <a:rPr lang="en-US" sz="1900" dirty="0"/>
              <a:t>Baronial Coronets have six points and often use elements of an individual’s heraldry. </a:t>
            </a:r>
          </a:p>
          <a:p>
            <a:r>
              <a:rPr lang="en-US" sz="1900" dirty="0"/>
              <a:t>Court Baronage answers to the title “Your Excellency”.</a:t>
            </a:r>
          </a:p>
          <a:p>
            <a:endParaRPr lang="en-US" sz="1900" dirty="0"/>
          </a:p>
        </p:txBody>
      </p:sp>
      <p:pic>
        <p:nvPicPr>
          <p:cNvPr id="16" name="Graphic 15">
            <a:extLst>
              <a:ext uri="{FF2B5EF4-FFF2-40B4-BE49-F238E27FC236}">
                <a16:creationId xmlns:a16="http://schemas.microsoft.com/office/drawing/2014/main" id="{4B798B6D-545D-49B6-AD60-4FDAA0DCF218}"/>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5927875" y="4292908"/>
            <a:ext cx="4716019" cy="168597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TextBox 5">
            <a:extLst>
              <a:ext uri="{FF2B5EF4-FFF2-40B4-BE49-F238E27FC236}">
                <a16:creationId xmlns:a16="http://schemas.microsoft.com/office/drawing/2014/main" id="{1380624D-8EE1-4E79-8C53-644BD46F5E87}"/>
              </a:ext>
            </a:extLst>
          </p:cNvPr>
          <p:cNvSpPr txBox="1"/>
          <p:nvPr/>
        </p:nvSpPr>
        <p:spPr>
          <a:xfrm>
            <a:off x="5291636" y="6357999"/>
            <a:ext cx="5988499" cy="369332"/>
          </a:xfrm>
          <a:prstGeom prst="rect">
            <a:avLst/>
          </a:prstGeom>
          <a:noFill/>
        </p:spPr>
        <p:txBody>
          <a:bodyPr wrap="none" rtlCol="0">
            <a:spAutoFit/>
          </a:bodyPr>
          <a:lstStyle/>
          <a:p>
            <a:r>
              <a:rPr lang="en-US" dirty="0"/>
              <a:t>Image courtesy of http://www.sunshadowdesign.com/coronets/</a:t>
            </a:r>
          </a:p>
        </p:txBody>
      </p:sp>
    </p:spTree>
    <p:extLst>
      <p:ext uri="{BB962C8B-B14F-4D97-AF65-F5344CB8AC3E}">
        <p14:creationId xmlns:p14="http://schemas.microsoft.com/office/powerpoint/2010/main" val="3718062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BF2ABC8-4FD6-4B60-92A7-BB3BEE3C1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78C2FA-53E9-4BF1-9F1A-485CC9DD0417}"/>
              </a:ext>
            </a:extLst>
          </p:cNvPr>
          <p:cNvSpPr>
            <a:spLocks noGrp="1"/>
          </p:cNvSpPr>
          <p:nvPr>
            <p:ph type="title"/>
          </p:nvPr>
        </p:nvSpPr>
        <p:spPr>
          <a:xfrm>
            <a:off x="1024128" y="585216"/>
            <a:ext cx="8018272" cy="1499616"/>
          </a:xfrm>
        </p:spPr>
        <p:txBody>
          <a:bodyPr>
            <a:normAutofit/>
          </a:bodyPr>
          <a:lstStyle/>
          <a:p>
            <a:r>
              <a:rPr lang="en-US"/>
              <a:t>Awards</a:t>
            </a:r>
          </a:p>
        </p:txBody>
      </p:sp>
      <p:cxnSp>
        <p:nvCxnSpPr>
          <p:cNvPr id="16" name="Straight Connector 15">
            <a:extLst>
              <a:ext uri="{FF2B5EF4-FFF2-40B4-BE49-F238E27FC236}">
                <a16:creationId xmlns:a16="http://schemas.microsoft.com/office/drawing/2014/main" id="{DCD479D3-536C-4161-A6F8-813D30719B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10" name="Content Placeholder 9">
            <a:extLst>
              <a:ext uri="{FF2B5EF4-FFF2-40B4-BE49-F238E27FC236}">
                <a16:creationId xmlns:a16="http://schemas.microsoft.com/office/drawing/2014/main" id="{3FF96D0F-0424-4FA5-9953-AC5465A4A2F0}"/>
              </a:ext>
            </a:extLst>
          </p:cNvPr>
          <p:cNvGraphicFramePr>
            <a:graphicFrameLocks noGrp="1"/>
          </p:cNvGraphicFramePr>
          <p:nvPr>
            <p:ph idx="1"/>
            <p:extLst>
              <p:ext uri="{D42A27DB-BD31-4B8C-83A1-F6EECF244321}">
                <p14:modId xmlns:p14="http://schemas.microsoft.com/office/powerpoint/2010/main" val="456428931"/>
              </p:ext>
            </p:extLst>
          </p:nvPr>
        </p:nvGraphicFramePr>
        <p:xfrm>
          <a:off x="762000" y="2287999"/>
          <a:ext cx="8203311"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Rectangle 17">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19">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1816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73F3486-E098-4E6F-BA49-88AA11AA67CE}"/>
              </a:ext>
            </a:extLst>
          </p:cNvPr>
          <p:cNvSpPr>
            <a:spLocks noGrp="1"/>
          </p:cNvSpPr>
          <p:nvPr>
            <p:ph type="ctrTitle"/>
          </p:nvPr>
        </p:nvSpPr>
        <p:spPr/>
        <p:txBody>
          <a:bodyPr/>
          <a:lstStyle/>
          <a:p>
            <a:r>
              <a:rPr lang="en-US" dirty="0"/>
              <a:t>Armigerous society awards</a:t>
            </a:r>
          </a:p>
        </p:txBody>
      </p:sp>
      <p:sp>
        <p:nvSpPr>
          <p:cNvPr id="5" name="Subtitle 4">
            <a:extLst>
              <a:ext uri="{FF2B5EF4-FFF2-40B4-BE49-F238E27FC236}">
                <a16:creationId xmlns:a16="http://schemas.microsoft.com/office/drawing/2014/main" id="{832D6980-EDA6-475A-9806-15353C1BD74F}"/>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512920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Freeform 16">
            <a:extLst>
              <a:ext uri="{FF2B5EF4-FFF2-40B4-BE49-F238E27FC236}">
                <a16:creationId xmlns:a16="http://schemas.microsoft.com/office/drawing/2014/main" id="{A10C41F2-1746-4431-9B52-B9F147A89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custGeom>
            <a:avLst/>
            <a:gdLst>
              <a:gd name="connsiteX0" fmla="*/ 0 w 3096136"/>
              <a:gd name="connsiteY0" fmla="*/ 0 h 5856137"/>
              <a:gd name="connsiteX1" fmla="*/ 3096136 w 3096136"/>
              <a:gd name="connsiteY1" fmla="*/ 0 h 5856137"/>
              <a:gd name="connsiteX2" fmla="*/ 3096136 w 3096136"/>
              <a:gd name="connsiteY2" fmla="*/ 5856137 h 5856137"/>
              <a:gd name="connsiteX3" fmla="*/ 0 w 3096136"/>
              <a:gd name="connsiteY3" fmla="*/ 5856137 h 5856137"/>
            </a:gdLst>
            <a:ahLst/>
            <a:cxnLst>
              <a:cxn ang="0">
                <a:pos x="connsiteX0" y="connsiteY0"/>
              </a:cxn>
              <a:cxn ang="0">
                <a:pos x="connsiteX1" y="connsiteY1"/>
              </a:cxn>
              <a:cxn ang="0">
                <a:pos x="connsiteX2" y="connsiteY2"/>
              </a:cxn>
              <a:cxn ang="0">
                <a:pos x="connsiteX3" y="connsiteY3"/>
              </a:cxn>
            </a:cxnLst>
            <a:rect l="l" t="t" r="r" b="b"/>
            <a:pathLst>
              <a:path w="3096136" h="5856137">
                <a:moveTo>
                  <a:pt x="0" y="0"/>
                </a:moveTo>
                <a:lnTo>
                  <a:pt x="3096136" y="0"/>
                </a:lnTo>
                <a:lnTo>
                  <a:pt x="3096136" y="5856137"/>
                </a:lnTo>
                <a:lnTo>
                  <a:pt x="0" y="5856137"/>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prstClr val="white"/>
              </a:solidFill>
            </a:endParaRPr>
          </a:p>
        </p:txBody>
      </p:sp>
      <p:sp>
        <p:nvSpPr>
          <p:cNvPr id="10" name="Rectangle 9">
            <a:extLst>
              <a:ext uri="{FF2B5EF4-FFF2-40B4-BE49-F238E27FC236}">
                <a16:creationId xmlns:a16="http://schemas.microsoft.com/office/drawing/2014/main" id="{B695F8C5-0ED1-4C24-877A-A9E15A1C6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7946" y="643461"/>
            <a:ext cx="3036377" cy="5571069"/>
          </a:xfrm>
          <a:prstGeom prst="rect">
            <a:avLst/>
          </a:prstGeom>
          <a:blipFill dpi="0" rotWithShape="1">
            <a:blip r:embed="rId2">
              <a:duotone>
                <a:schemeClr val="accent1">
                  <a:shade val="45000"/>
                  <a:satMod val="135000"/>
                </a:schemeClr>
                <a:prstClr val="white"/>
              </a:duotone>
            </a:blip>
            <a:srcRect/>
            <a:tile tx="0" ty="0" sx="80000" sy="80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984928E-D694-4849-BBAD-D7C7DC4054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4020" y="643461"/>
            <a:ext cx="7654513" cy="5571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78DDD-0328-4A03-89B6-D08FC662C95C}"/>
              </a:ext>
            </a:extLst>
          </p:cNvPr>
          <p:cNvSpPr>
            <a:spLocks noGrp="1"/>
          </p:cNvSpPr>
          <p:nvPr>
            <p:ph type="title"/>
          </p:nvPr>
        </p:nvSpPr>
        <p:spPr>
          <a:xfrm>
            <a:off x="4219803" y="4735775"/>
            <a:ext cx="7006998" cy="1245732"/>
          </a:xfrm>
        </p:spPr>
        <p:txBody>
          <a:bodyPr anchor="t">
            <a:normAutofit/>
          </a:bodyPr>
          <a:lstStyle/>
          <a:p>
            <a:r>
              <a:rPr lang="en-US" dirty="0">
                <a:solidFill>
                  <a:srgbClr val="FFFFFF"/>
                </a:solidFill>
              </a:rPr>
              <a:t>Royal peers</a:t>
            </a:r>
          </a:p>
        </p:txBody>
      </p:sp>
      <p:graphicFrame>
        <p:nvGraphicFramePr>
          <p:cNvPr id="5" name="Content Placeholder 4">
            <a:extLst>
              <a:ext uri="{FF2B5EF4-FFF2-40B4-BE49-F238E27FC236}">
                <a16:creationId xmlns:a16="http://schemas.microsoft.com/office/drawing/2014/main" id="{58F786CF-7DC2-4A12-BC55-904ED37A8B17}"/>
              </a:ext>
            </a:extLst>
          </p:cNvPr>
          <p:cNvGraphicFramePr>
            <a:graphicFrameLocks noGrp="1"/>
          </p:cNvGraphicFramePr>
          <p:nvPr>
            <p:ph idx="1"/>
            <p:extLst>
              <p:ext uri="{D42A27DB-BD31-4B8C-83A1-F6EECF244321}">
                <p14:modId xmlns:p14="http://schemas.microsoft.com/office/powerpoint/2010/main" val="3064490707"/>
              </p:ext>
            </p:extLst>
          </p:nvPr>
        </p:nvGraphicFramePr>
        <p:xfrm>
          <a:off x="3984771" y="643461"/>
          <a:ext cx="7509283"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4" name="Straight Connector 13">
            <a:extLst>
              <a:ext uri="{FF2B5EF4-FFF2-40B4-BE49-F238E27FC236}">
                <a16:creationId xmlns:a16="http://schemas.microsoft.com/office/drawing/2014/main" id="{99237721-19CF-41B1-AA0A-E1E1A8282D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24317" y="4576004"/>
            <a:ext cx="457200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6268208"/>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F1E00-A7A7-4CEE-BFB2-FABD1411A86F}"/>
              </a:ext>
            </a:extLst>
          </p:cNvPr>
          <p:cNvSpPr>
            <a:spLocks noGrp="1"/>
          </p:cNvSpPr>
          <p:nvPr>
            <p:ph type="title"/>
          </p:nvPr>
        </p:nvSpPr>
        <p:spPr>
          <a:xfrm>
            <a:off x="1024128" y="585216"/>
            <a:ext cx="4732244" cy="1499616"/>
          </a:xfrm>
        </p:spPr>
        <p:txBody>
          <a:bodyPr>
            <a:normAutofit/>
          </a:bodyPr>
          <a:lstStyle/>
          <a:p>
            <a:r>
              <a:rPr lang="en-US" sz="4800"/>
              <a:t>Coronets</a:t>
            </a:r>
          </a:p>
        </p:txBody>
      </p:sp>
      <p:sp>
        <p:nvSpPr>
          <p:cNvPr id="27" name="Content Placeholder 26">
            <a:extLst>
              <a:ext uri="{FF2B5EF4-FFF2-40B4-BE49-F238E27FC236}">
                <a16:creationId xmlns:a16="http://schemas.microsoft.com/office/drawing/2014/main" id="{403B3593-3117-4B61-8849-0A44D11F9155}"/>
              </a:ext>
            </a:extLst>
          </p:cNvPr>
          <p:cNvSpPr>
            <a:spLocks noGrp="1"/>
          </p:cNvSpPr>
          <p:nvPr>
            <p:ph idx="1"/>
          </p:nvPr>
        </p:nvSpPr>
        <p:spPr>
          <a:xfrm>
            <a:off x="1024129" y="2286000"/>
            <a:ext cx="4656236" cy="4023360"/>
          </a:xfrm>
        </p:spPr>
        <p:txBody>
          <a:bodyPr>
            <a:normAutofit/>
          </a:bodyPr>
          <a:lstStyle/>
          <a:p>
            <a:r>
              <a:rPr lang="en-US" sz="2000" dirty="0"/>
              <a:t>Examples of a Viscounty, County, and Ducal Coronet are pictured here.</a:t>
            </a:r>
          </a:p>
          <a:p>
            <a:r>
              <a:rPr lang="en-US" sz="2000" dirty="0"/>
              <a:t>Images courtesy of: </a:t>
            </a:r>
            <a:r>
              <a:rPr lang="en-US" sz="2000" dirty="0">
                <a:hlinkClick r:id="rId2"/>
              </a:rPr>
              <a:t>http://www.sunshadowdesign.com/coronets</a:t>
            </a:r>
            <a:r>
              <a:rPr lang="en-US" sz="2000" dirty="0"/>
              <a:t> and </a:t>
            </a:r>
            <a:r>
              <a:rPr lang="en-US" sz="2000" dirty="0">
                <a:hlinkClick r:id="rId3"/>
              </a:rPr>
              <a:t>https://www.etsy.com/shop/MadJeweler</a:t>
            </a:r>
            <a:r>
              <a:rPr lang="en-US" sz="2000" dirty="0"/>
              <a:t> </a:t>
            </a:r>
          </a:p>
        </p:txBody>
      </p:sp>
      <p:sp>
        <p:nvSpPr>
          <p:cNvPr id="52" name="Rectangle 42">
            <a:extLst>
              <a:ext uri="{FF2B5EF4-FFF2-40B4-BE49-F238E27FC236}">
                <a16:creationId xmlns:a16="http://schemas.microsoft.com/office/drawing/2014/main" id="{99C27886-DF6B-4CE5-A020-AC2801410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3275" y="0"/>
            <a:ext cx="6105451"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44">
            <a:extLst>
              <a:ext uri="{FF2B5EF4-FFF2-40B4-BE49-F238E27FC236}">
                <a16:creationId xmlns:a16="http://schemas.microsoft.com/office/drawing/2014/main" id="{8A3A7D3D-8AF2-4E5E-9D31-5CCA890C6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5010" y="321731"/>
            <a:ext cx="3278619" cy="366223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Content Placeholder 18" descr="A picture containing table&#10;&#10;Description automatically generated">
            <a:extLst>
              <a:ext uri="{FF2B5EF4-FFF2-40B4-BE49-F238E27FC236}">
                <a16:creationId xmlns:a16="http://schemas.microsoft.com/office/drawing/2014/main" id="{B2726E72-0E06-43F0-80B9-EBCA3DB152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69894" y="1461406"/>
            <a:ext cx="2958039" cy="13828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5" name="Rectangle 46">
            <a:extLst>
              <a:ext uri="{FF2B5EF4-FFF2-40B4-BE49-F238E27FC236}">
                <a16:creationId xmlns:a16="http://schemas.microsoft.com/office/drawing/2014/main" id="{DBB54384-A909-4E41-B59B-1F17077080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8513" y="311970"/>
            <a:ext cx="2028821" cy="1180366"/>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48">
            <a:extLst>
              <a:ext uri="{FF2B5EF4-FFF2-40B4-BE49-F238E27FC236}">
                <a16:creationId xmlns:a16="http://schemas.microsoft.com/office/drawing/2014/main" id="{0D8A2BF1-44AB-42BB-8626-908A196CBC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2872" y="1665817"/>
            <a:ext cx="2014462" cy="231814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A picture containing indoor&#10;&#10;Description automatically generated">
            <a:extLst>
              <a:ext uri="{FF2B5EF4-FFF2-40B4-BE49-F238E27FC236}">
                <a16:creationId xmlns:a16="http://schemas.microsoft.com/office/drawing/2014/main" id="{2626ED6B-A078-4E39-994E-35BA9C874B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05364" y="2261881"/>
            <a:ext cx="1708795" cy="11021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1" name="Rectangle 50">
            <a:extLst>
              <a:ext uri="{FF2B5EF4-FFF2-40B4-BE49-F238E27FC236}">
                <a16:creationId xmlns:a16="http://schemas.microsoft.com/office/drawing/2014/main" id="{EBC9D3DF-DA87-49B5-8AB9-CA7E3E1A7C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5008" y="4157447"/>
            <a:ext cx="2104750" cy="2312282"/>
          </a:xfrm>
          <a:prstGeom prst="rect">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B35E5AB0-66DD-46BF-8C56-220D0C575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0625" y="4157447"/>
            <a:ext cx="3206709" cy="231228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A picture containing tableware, dishware&#10;&#10;Description automatically generated">
            <a:extLst>
              <a:ext uri="{FF2B5EF4-FFF2-40B4-BE49-F238E27FC236}">
                <a16:creationId xmlns:a16="http://schemas.microsoft.com/office/drawing/2014/main" id="{07E95D8C-BF65-4636-9415-A901980556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33799" y="4755518"/>
            <a:ext cx="2880360" cy="11161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95184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9BBBEEE-806C-4A90-8814-8CC055B2F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6B0E38-17B6-4A63-9F40-2D0577D891EA}"/>
              </a:ext>
            </a:extLst>
          </p:cNvPr>
          <p:cNvSpPr>
            <a:spLocks noGrp="1"/>
          </p:cNvSpPr>
          <p:nvPr>
            <p:ph type="title"/>
          </p:nvPr>
        </p:nvSpPr>
        <p:spPr>
          <a:xfrm>
            <a:off x="1024129" y="585216"/>
            <a:ext cx="3779085" cy="1499616"/>
          </a:xfrm>
        </p:spPr>
        <p:txBody>
          <a:bodyPr>
            <a:normAutofit/>
          </a:bodyPr>
          <a:lstStyle/>
          <a:p>
            <a:r>
              <a:rPr lang="en-US">
                <a:solidFill>
                  <a:srgbClr val="FFFFFF"/>
                </a:solidFill>
              </a:rPr>
              <a:t>Chivalry</a:t>
            </a:r>
          </a:p>
        </p:txBody>
      </p:sp>
      <p:cxnSp>
        <p:nvCxnSpPr>
          <p:cNvPr id="16" name="Straight Connector 15">
            <a:extLst>
              <a:ext uri="{FF2B5EF4-FFF2-40B4-BE49-F238E27FC236}">
                <a16:creationId xmlns:a16="http://schemas.microsoft.com/office/drawing/2014/main" id="{00C808AD-1D78-4549-AAD3-A9C0603EB5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2A1DECD3-2288-4057-9F06-8BE5530CB10C}"/>
              </a:ext>
            </a:extLst>
          </p:cNvPr>
          <p:cNvSpPr>
            <a:spLocks noGrp="1"/>
          </p:cNvSpPr>
          <p:nvPr>
            <p:ph idx="1"/>
          </p:nvPr>
        </p:nvSpPr>
        <p:spPr>
          <a:xfrm>
            <a:off x="1024129" y="2286000"/>
            <a:ext cx="3791711" cy="3931920"/>
          </a:xfrm>
        </p:spPr>
        <p:txBody>
          <a:bodyPr>
            <a:normAutofit/>
          </a:bodyPr>
          <a:lstStyle/>
          <a:p>
            <a:r>
              <a:rPr lang="en-US" sz="1400">
                <a:solidFill>
                  <a:srgbClr val="FFFFFF"/>
                </a:solidFill>
              </a:rPr>
              <a:t>The Order of the Chivalry is composed of individuals who have been recognized for their excellence in the skills of armored combat. </a:t>
            </a:r>
          </a:p>
          <a:p>
            <a:r>
              <a:rPr lang="en-US" sz="1400">
                <a:solidFill>
                  <a:srgbClr val="FFFFFF"/>
                </a:solidFill>
              </a:rPr>
              <a:t>If upon induction into the Order the individual chooses to swear fealty to the Crown, they are made a Knight. If they choose not to do so, they are made a Master or Mistress of Arms. </a:t>
            </a:r>
          </a:p>
          <a:p>
            <a:r>
              <a:rPr lang="en-US" sz="1400">
                <a:solidFill>
                  <a:srgbClr val="FFFFFF"/>
                </a:solidFill>
              </a:rPr>
              <a:t>Knights are referred to and addressed by the title of Sir, and they have the right to wear a white belt, spurs, and a chain of fealty. </a:t>
            </a:r>
          </a:p>
          <a:p>
            <a:r>
              <a:rPr lang="en-US" sz="1400">
                <a:solidFill>
                  <a:srgbClr val="FFFFFF"/>
                </a:solidFill>
              </a:rPr>
              <a:t>Masters and Mistresses of Arms are referred to and addressed by the title of Master/Mistress, and they have the right to wear a white baldric and spurs.</a:t>
            </a:r>
          </a:p>
          <a:p>
            <a:r>
              <a:rPr lang="en-US" sz="1400">
                <a:solidFill>
                  <a:srgbClr val="FFFFFF"/>
                </a:solidFill>
              </a:rPr>
              <a:t>Students of the Chivalry are known as Squires and typically wear a red belt.</a:t>
            </a:r>
          </a:p>
          <a:p>
            <a:endParaRPr lang="en-US" sz="1400">
              <a:solidFill>
                <a:srgbClr val="FFFFFF"/>
              </a:solidFill>
            </a:endParaRPr>
          </a:p>
          <a:p>
            <a:endParaRPr lang="en-US" sz="1400">
              <a:solidFill>
                <a:srgbClr val="FFFFFF"/>
              </a:solidFill>
            </a:endParaRPr>
          </a:p>
        </p:txBody>
      </p:sp>
      <p:pic>
        <p:nvPicPr>
          <p:cNvPr id="5" name="Content Placeholder 4" descr="Shape&#10;&#10;Description automatically generated">
            <a:extLst>
              <a:ext uri="{FF2B5EF4-FFF2-40B4-BE49-F238E27FC236}">
                <a16:creationId xmlns:a16="http://schemas.microsoft.com/office/drawing/2014/main" id="{51563155-9E96-421F-AB56-B448DBD4AA6F}"/>
              </a:ext>
            </a:extLst>
          </p:cNvPr>
          <p:cNvPicPr>
            <a:picLocks noChangeAspect="1"/>
          </p:cNvPicPr>
          <p:nvPr/>
        </p:nvPicPr>
        <p:blipFill rotWithShape="1">
          <a:blip r:embed="rId2">
            <a:extLst>
              <a:ext uri="{28A0092B-C50C-407E-A947-70E740481C1C}">
                <a14:useLocalDpi xmlns:a14="http://schemas.microsoft.com/office/drawing/2010/main" val="0"/>
              </a:ext>
            </a:extLst>
          </a:blip>
          <a:srcRect r="2185"/>
          <a:stretch/>
        </p:blipFill>
        <p:spPr>
          <a:xfrm>
            <a:off x="6492677" y="1276973"/>
            <a:ext cx="4209976" cy="4304053"/>
          </a:xfrm>
          <a:prstGeom prst="rect">
            <a:avLst/>
          </a:prstGeom>
        </p:spPr>
      </p:pic>
    </p:spTree>
    <p:extLst>
      <p:ext uri="{BB962C8B-B14F-4D97-AF65-F5344CB8AC3E}">
        <p14:creationId xmlns:p14="http://schemas.microsoft.com/office/powerpoint/2010/main" val="44519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F49257F-8D24-48ED-8C1C-469F0C771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599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79F8E7-815A-404B-AC54-2F0452C6017E}"/>
              </a:ext>
            </a:extLst>
          </p:cNvPr>
          <p:cNvSpPr>
            <a:spLocks noGrp="1"/>
          </p:cNvSpPr>
          <p:nvPr>
            <p:ph type="title"/>
          </p:nvPr>
        </p:nvSpPr>
        <p:spPr>
          <a:xfrm>
            <a:off x="1024128" y="459317"/>
            <a:ext cx="4389120" cy="1749552"/>
          </a:xfrm>
        </p:spPr>
        <p:txBody>
          <a:bodyPr>
            <a:normAutofit/>
          </a:bodyPr>
          <a:lstStyle/>
          <a:p>
            <a:r>
              <a:rPr lang="en-US" sz="4400" dirty="0"/>
              <a:t>Laurel</a:t>
            </a:r>
          </a:p>
        </p:txBody>
      </p:sp>
      <p:cxnSp>
        <p:nvCxnSpPr>
          <p:cNvPr id="16" name="Straight Connector 15">
            <a:extLst>
              <a:ext uri="{FF2B5EF4-FFF2-40B4-BE49-F238E27FC236}">
                <a16:creationId xmlns:a16="http://schemas.microsoft.com/office/drawing/2014/main" id="{DC1B1B01-1656-4274-9CC0-C37A254E61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A29EB4DC-F3B3-42A2-9E6F-9924347807A0}"/>
              </a:ext>
            </a:extLst>
          </p:cNvPr>
          <p:cNvSpPr>
            <a:spLocks noGrp="1"/>
          </p:cNvSpPr>
          <p:nvPr>
            <p:ph idx="1"/>
          </p:nvPr>
        </p:nvSpPr>
        <p:spPr>
          <a:xfrm>
            <a:off x="1024129" y="2286000"/>
            <a:ext cx="4389120" cy="3931920"/>
          </a:xfrm>
        </p:spPr>
        <p:txBody>
          <a:bodyPr>
            <a:normAutofit/>
          </a:bodyPr>
          <a:lstStyle/>
          <a:p>
            <a:r>
              <a:rPr lang="en-US" sz="1700" dirty="0"/>
              <a:t>The Order of the Laurel is composed of individuals who have been recognized for their excellence in and dedication to the Arts &amp; Sciences. </a:t>
            </a:r>
          </a:p>
          <a:p>
            <a:r>
              <a:rPr lang="en-US" sz="1700" dirty="0"/>
              <a:t>Companions of the Order of the Laurel are typically addressed by the title of Master/Mistress. </a:t>
            </a:r>
          </a:p>
          <a:p>
            <a:r>
              <a:rPr lang="en-US" sz="1700" dirty="0"/>
              <a:t>Only a Laurel has the right to wear the badge of the Order - a laurel wreath. </a:t>
            </a:r>
          </a:p>
          <a:p>
            <a:r>
              <a:rPr lang="en-US" sz="1700" dirty="0"/>
              <a:t>Students of Laurels are known as Apprentices and typically wear a green belt.</a:t>
            </a:r>
          </a:p>
          <a:p>
            <a:endParaRPr lang="en-US" sz="1700" dirty="0"/>
          </a:p>
        </p:txBody>
      </p:sp>
      <p:pic>
        <p:nvPicPr>
          <p:cNvPr id="4" name="Picture 3" descr="A picture containing clipart&#10;&#10;Description automatically generated">
            <a:extLst>
              <a:ext uri="{FF2B5EF4-FFF2-40B4-BE49-F238E27FC236}">
                <a16:creationId xmlns:a16="http://schemas.microsoft.com/office/drawing/2014/main" id="{835CA6FC-4B69-4521-BC3E-5EA49AB271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0282" y="1651609"/>
            <a:ext cx="3791767" cy="3554782"/>
          </a:xfrm>
          <a:prstGeom prst="rect">
            <a:avLst/>
          </a:prstGeom>
        </p:spPr>
      </p:pic>
    </p:spTree>
    <p:extLst>
      <p:ext uri="{BB962C8B-B14F-4D97-AF65-F5344CB8AC3E}">
        <p14:creationId xmlns:p14="http://schemas.microsoft.com/office/powerpoint/2010/main" val="4220515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07287DF-63B2-4B7A-8034-C6B8A1AD23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459C51-7A71-4DAA-AB9C-0B22CB6DF892}"/>
              </a:ext>
            </a:extLst>
          </p:cNvPr>
          <p:cNvSpPr>
            <a:spLocks noGrp="1"/>
          </p:cNvSpPr>
          <p:nvPr>
            <p:ph type="title"/>
          </p:nvPr>
        </p:nvSpPr>
        <p:spPr>
          <a:xfrm>
            <a:off x="1024129" y="585216"/>
            <a:ext cx="3779085" cy="1499616"/>
          </a:xfrm>
        </p:spPr>
        <p:txBody>
          <a:bodyPr>
            <a:normAutofit/>
          </a:bodyPr>
          <a:lstStyle/>
          <a:p>
            <a:r>
              <a:rPr lang="en-US">
                <a:solidFill>
                  <a:srgbClr val="FFFFFF"/>
                </a:solidFill>
              </a:rPr>
              <a:t>Pelican</a:t>
            </a:r>
          </a:p>
        </p:txBody>
      </p:sp>
      <p:cxnSp>
        <p:nvCxnSpPr>
          <p:cNvPr id="16" name="Straight Connector 15">
            <a:extLst>
              <a:ext uri="{FF2B5EF4-FFF2-40B4-BE49-F238E27FC236}">
                <a16:creationId xmlns:a16="http://schemas.microsoft.com/office/drawing/2014/main" id="{A4A86DA6-9773-40FB-ABE6-7561E38F39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3D56CC81-11E1-465A-8959-E4CE24FE872C}"/>
              </a:ext>
            </a:extLst>
          </p:cNvPr>
          <p:cNvSpPr>
            <a:spLocks noGrp="1"/>
          </p:cNvSpPr>
          <p:nvPr>
            <p:ph idx="1"/>
          </p:nvPr>
        </p:nvSpPr>
        <p:spPr>
          <a:xfrm>
            <a:off x="1024129" y="2286000"/>
            <a:ext cx="3791711" cy="3931920"/>
          </a:xfrm>
        </p:spPr>
        <p:txBody>
          <a:bodyPr>
            <a:normAutofit/>
          </a:bodyPr>
          <a:lstStyle/>
          <a:p>
            <a:r>
              <a:rPr lang="en-US" sz="1700">
                <a:solidFill>
                  <a:srgbClr val="FFFFFF"/>
                </a:solidFill>
              </a:rPr>
              <a:t>The Order of the Pelican is composed of individuals who have been recognized for their excellence in, and dedication, to service.</a:t>
            </a:r>
          </a:p>
          <a:p>
            <a:r>
              <a:rPr lang="en-US" sz="1700">
                <a:solidFill>
                  <a:srgbClr val="FFFFFF"/>
                </a:solidFill>
              </a:rPr>
              <a:t>Companions of the Order of the Pelican are typically addressed by the title of Master/Mistress. </a:t>
            </a:r>
          </a:p>
          <a:p>
            <a:r>
              <a:rPr lang="en-US" sz="1700">
                <a:solidFill>
                  <a:srgbClr val="FFFFFF"/>
                </a:solidFill>
              </a:rPr>
              <a:t>Only a Pelican has the right to wear the badge of the Order - a pelican in its piety. </a:t>
            </a:r>
          </a:p>
          <a:p>
            <a:r>
              <a:rPr lang="en-US" sz="1700">
                <a:solidFill>
                  <a:srgbClr val="FFFFFF"/>
                </a:solidFill>
              </a:rPr>
              <a:t>Students of Pelicans are known as Proteges and typically wear a yellow belt.</a:t>
            </a:r>
          </a:p>
          <a:p>
            <a:endParaRPr lang="en-US" sz="1700">
              <a:solidFill>
                <a:srgbClr val="FFFFFF"/>
              </a:solidFill>
            </a:endParaRPr>
          </a:p>
        </p:txBody>
      </p:sp>
      <p:pic>
        <p:nvPicPr>
          <p:cNvPr id="5" name="Content Placeholder 4">
            <a:extLst>
              <a:ext uri="{FF2B5EF4-FFF2-40B4-BE49-F238E27FC236}">
                <a16:creationId xmlns:a16="http://schemas.microsoft.com/office/drawing/2014/main" id="{C3379334-58E7-430D-9D2A-7D4770405B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5391" y="891695"/>
            <a:ext cx="5074609" cy="5074609"/>
          </a:xfrm>
          <a:prstGeom prst="rect">
            <a:avLst/>
          </a:prstGeom>
        </p:spPr>
      </p:pic>
    </p:spTree>
    <p:extLst>
      <p:ext uri="{BB962C8B-B14F-4D97-AF65-F5344CB8AC3E}">
        <p14:creationId xmlns:p14="http://schemas.microsoft.com/office/powerpoint/2010/main" val="1178199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F49257F-8D24-48ED-8C1C-469F0C771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599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79F8E7-815A-404B-AC54-2F0452C6017E}"/>
              </a:ext>
            </a:extLst>
          </p:cNvPr>
          <p:cNvSpPr>
            <a:spLocks noGrp="1"/>
          </p:cNvSpPr>
          <p:nvPr>
            <p:ph type="title"/>
          </p:nvPr>
        </p:nvSpPr>
        <p:spPr>
          <a:xfrm>
            <a:off x="1024128" y="459317"/>
            <a:ext cx="4389120" cy="1749552"/>
          </a:xfrm>
        </p:spPr>
        <p:txBody>
          <a:bodyPr>
            <a:normAutofit/>
          </a:bodyPr>
          <a:lstStyle/>
          <a:p>
            <a:r>
              <a:rPr lang="en-US" sz="4400"/>
              <a:t>Master of Defense (MoD)</a:t>
            </a:r>
          </a:p>
        </p:txBody>
      </p:sp>
      <p:cxnSp>
        <p:nvCxnSpPr>
          <p:cNvPr id="16" name="Straight Connector 15">
            <a:extLst>
              <a:ext uri="{FF2B5EF4-FFF2-40B4-BE49-F238E27FC236}">
                <a16:creationId xmlns:a16="http://schemas.microsoft.com/office/drawing/2014/main" id="{DC1B1B01-1656-4274-9CC0-C37A254E61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A29EB4DC-F3B3-42A2-9E6F-9924347807A0}"/>
              </a:ext>
            </a:extLst>
          </p:cNvPr>
          <p:cNvSpPr>
            <a:spLocks noGrp="1"/>
          </p:cNvSpPr>
          <p:nvPr>
            <p:ph idx="1"/>
          </p:nvPr>
        </p:nvSpPr>
        <p:spPr>
          <a:xfrm>
            <a:off x="1024129" y="2286000"/>
            <a:ext cx="4389120" cy="3931920"/>
          </a:xfrm>
        </p:spPr>
        <p:txBody>
          <a:bodyPr>
            <a:normAutofit/>
          </a:bodyPr>
          <a:lstStyle/>
          <a:p>
            <a:r>
              <a:rPr lang="en-US" sz="1700"/>
              <a:t>The Order of Defense is composed of individuals who have been recognized for martial prowess on the rapier and/or cut-and-thrust field. </a:t>
            </a:r>
          </a:p>
          <a:p>
            <a:r>
              <a:rPr lang="en-US" sz="1700"/>
              <a:t>Companions of the Order of Defense are typically addressed by the title of Master/Mistress. </a:t>
            </a:r>
          </a:p>
          <a:p>
            <a:r>
              <a:rPr lang="en-US" sz="1700"/>
              <a:t>Only a Master of Defense has the right to wear the badge of the Order - three rapiers in pall inverted tips crossed. </a:t>
            </a:r>
          </a:p>
          <a:p>
            <a:r>
              <a:rPr lang="en-US" sz="1700"/>
              <a:t>A MoD will typically wear a white collar. </a:t>
            </a:r>
          </a:p>
          <a:p>
            <a:r>
              <a:rPr lang="en-US" sz="1700"/>
              <a:t>The title for a student of a Master of Defense will vary depending on the Kingdom.</a:t>
            </a:r>
          </a:p>
          <a:p>
            <a:endParaRPr lang="en-US" sz="1700"/>
          </a:p>
        </p:txBody>
      </p:sp>
      <p:pic>
        <p:nvPicPr>
          <p:cNvPr id="5" name="Content Placeholder 4">
            <a:extLst>
              <a:ext uri="{FF2B5EF4-FFF2-40B4-BE49-F238E27FC236}">
                <a16:creationId xmlns:a16="http://schemas.microsoft.com/office/drawing/2014/main" id="{B966CFE2-F630-4B71-8AEF-590EF937EB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0126" y="1512646"/>
            <a:ext cx="3832708" cy="3832708"/>
          </a:xfrm>
          <a:prstGeom prst="rect">
            <a:avLst/>
          </a:prstGeom>
        </p:spPr>
      </p:pic>
    </p:spTree>
    <p:extLst>
      <p:ext uri="{BB962C8B-B14F-4D97-AF65-F5344CB8AC3E}">
        <p14:creationId xmlns:p14="http://schemas.microsoft.com/office/powerpoint/2010/main" val="2308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06958CE-80CF-4473-99F8-FBB695D1BD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E9585C-6802-4128-98A0-CC1D595D06BA}"/>
              </a:ext>
            </a:extLst>
          </p:cNvPr>
          <p:cNvSpPr>
            <a:spLocks noGrp="1"/>
          </p:cNvSpPr>
          <p:nvPr>
            <p:ph type="title"/>
          </p:nvPr>
        </p:nvSpPr>
        <p:spPr>
          <a:xfrm>
            <a:off x="643468" y="643467"/>
            <a:ext cx="3415612" cy="5571066"/>
          </a:xfrm>
        </p:spPr>
        <p:txBody>
          <a:bodyPr>
            <a:normAutofit/>
          </a:bodyPr>
          <a:lstStyle/>
          <a:p>
            <a:r>
              <a:rPr lang="en-US">
                <a:solidFill>
                  <a:srgbClr val="FFFFFF"/>
                </a:solidFill>
              </a:rPr>
              <a:t>Non-Armigerous Society Awards</a:t>
            </a:r>
          </a:p>
        </p:txBody>
      </p:sp>
      <p:graphicFrame>
        <p:nvGraphicFramePr>
          <p:cNvPr id="4" name="Content Placeholder 3">
            <a:extLst>
              <a:ext uri="{FF2B5EF4-FFF2-40B4-BE49-F238E27FC236}">
                <a16:creationId xmlns:a16="http://schemas.microsoft.com/office/drawing/2014/main" id="{B216C176-725C-4E28-B1F5-429B964B51F1}"/>
              </a:ext>
            </a:extLst>
          </p:cNvPr>
          <p:cNvGraphicFramePr>
            <a:graphicFrameLocks noGrp="1"/>
          </p:cNvGraphicFramePr>
          <p:nvPr>
            <p:ph idx="1"/>
            <p:extLst>
              <p:ext uri="{D42A27DB-BD31-4B8C-83A1-F6EECF244321}">
                <p14:modId xmlns:p14="http://schemas.microsoft.com/office/powerpoint/2010/main" val="3108523566"/>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239753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BF2ABC8-4FD6-4B60-92A7-BB3BEE3C1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AC1419-B001-4401-AD17-66BE48716521}"/>
              </a:ext>
            </a:extLst>
          </p:cNvPr>
          <p:cNvSpPr>
            <a:spLocks noGrp="1"/>
          </p:cNvSpPr>
          <p:nvPr>
            <p:ph type="title"/>
          </p:nvPr>
        </p:nvSpPr>
        <p:spPr>
          <a:xfrm>
            <a:off x="1024128" y="585216"/>
            <a:ext cx="8018272" cy="1499616"/>
          </a:xfrm>
        </p:spPr>
        <p:txBody>
          <a:bodyPr>
            <a:normAutofit/>
          </a:bodyPr>
          <a:lstStyle/>
          <a:p>
            <a:r>
              <a:rPr lang="en-US" dirty="0"/>
              <a:t>Supporters &amp; Augmentations of Arms</a:t>
            </a:r>
          </a:p>
        </p:txBody>
      </p:sp>
      <p:cxnSp>
        <p:nvCxnSpPr>
          <p:cNvPr id="21" name="Straight Connector 20">
            <a:extLst>
              <a:ext uri="{FF2B5EF4-FFF2-40B4-BE49-F238E27FC236}">
                <a16:creationId xmlns:a16="http://schemas.microsoft.com/office/drawing/2014/main" id="{DCD479D3-536C-4161-A6F8-813D30719B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Content Placeholder 4" descr="A picture containing shape&#10;&#10;Description automatically generated">
            <a:extLst>
              <a:ext uri="{FF2B5EF4-FFF2-40B4-BE49-F238E27FC236}">
                <a16:creationId xmlns:a16="http://schemas.microsoft.com/office/drawing/2014/main" id="{4B13429E-95F7-47D4-8D83-ECE9D42DE5C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4128" y="2084832"/>
            <a:ext cx="4963235" cy="2092930"/>
          </a:xfrm>
        </p:spPr>
      </p:pic>
      <p:sp>
        <p:nvSpPr>
          <p:cNvPr id="23" name="Rectangle 22">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242D056-64E8-4F60-BF9F-D71E2FC94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3050" y="2897513"/>
            <a:ext cx="3238566" cy="3254236"/>
          </a:xfrm>
          <a:prstGeom prst="rect">
            <a:avLst/>
          </a:prstGeom>
        </p:spPr>
      </p:pic>
      <p:sp>
        <p:nvSpPr>
          <p:cNvPr id="9" name="TextBox 8">
            <a:extLst>
              <a:ext uri="{FF2B5EF4-FFF2-40B4-BE49-F238E27FC236}">
                <a16:creationId xmlns:a16="http://schemas.microsoft.com/office/drawing/2014/main" id="{7D665A7C-DCB2-4C49-9A87-FCE18A4839D4}"/>
              </a:ext>
            </a:extLst>
          </p:cNvPr>
          <p:cNvSpPr txBox="1"/>
          <p:nvPr/>
        </p:nvSpPr>
        <p:spPr>
          <a:xfrm>
            <a:off x="1471872" y="6055465"/>
            <a:ext cx="7122784" cy="369332"/>
          </a:xfrm>
          <a:prstGeom prst="rect">
            <a:avLst/>
          </a:prstGeom>
          <a:noFill/>
        </p:spPr>
        <p:txBody>
          <a:bodyPr wrap="none" rtlCol="0">
            <a:spAutoFit/>
          </a:bodyPr>
          <a:lstStyle/>
          <a:p>
            <a:r>
              <a:rPr lang="en-US" i="1" dirty="0"/>
              <a:t>Source: http://www-cs.canisius.edu/~salley/SCA/Articles/achievement.html </a:t>
            </a:r>
          </a:p>
        </p:txBody>
      </p:sp>
      <p:sp>
        <p:nvSpPr>
          <p:cNvPr id="11" name="TextBox 10">
            <a:extLst>
              <a:ext uri="{FF2B5EF4-FFF2-40B4-BE49-F238E27FC236}">
                <a16:creationId xmlns:a16="http://schemas.microsoft.com/office/drawing/2014/main" id="{61F0947A-A61F-49EA-A8B4-821CD7E33287}"/>
              </a:ext>
            </a:extLst>
          </p:cNvPr>
          <p:cNvSpPr txBox="1"/>
          <p:nvPr/>
        </p:nvSpPr>
        <p:spPr>
          <a:xfrm>
            <a:off x="1024128" y="4233672"/>
            <a:ext cx="3538276" cy="369332"/>
          </a:xfrm>
          <a:prstGeom prst="rect">
            <a:avLst/>
          </a:prstGeom>
          <a:noFill/>
        </p:spPr>
        <p:txBody>
          <a:bodyPr wrap="none" rtlCol="0">
            <a:spAutoFit/>
          </a:bodyPr>
          <a:lstStyle/>
          <a:p>
            <a:r>
              <a:rPr lang="en-US" i="1" dirty="0"/>
              <a:t>Source: http://heraldry.avacal.org/ </a:t>
            </a:r>
          </a:p>
        </p:txBody>
      </p:sp>
      <p:sp>
        <p:nvSpPr>
          <p:cNvPr id="13" name="TextBox 12">
            <a:extLst>
              <a:ext uri="{FF2B5EF4-FFF2-40B4-BE49-F238E27FC236}">
                <a16:creationId xmlns:a16="http://schemas.microsoft.com/office/drawing/2014/main" id="{EBC833AD-10EA-46D0-9D75-4BAB9873C1B5}"/>
              </a:ext>
            </a:extLst>
          </p:cNvPr>
          <p:cNvSpPr txBox="1"/>
          <p:nvPr/>
        </p:nvSpPr>
        <p:spPr>
          <a:xfrm>
            <a:off x="9612444" y="5551584"/>
            <a:ext cx="2228727" cy="830997"/>
          </a:xfrm>
          <a:prstGeom prst="rect">
            <a:avLst/>
          </a:prstGeom>
          <a:noFill/>
        </p:spPr>
        <p:txBody>
          <a:bodyPr wrap="square" rtlCol="0">
            <a:spAutoFit/>
          </a:bodyPr>
          <a:lstStyle/>
          <a:p>
            <a:r>
              <a:rPr lang="en-US" sz="1600" i="1" dirty="0">
                <a:solidFill>
                  <a:schemeClr val="bg1"/>
                </a:solidFill>
              </a:rPr>
              <a:t>For more information on heraldry: https://heraldry.sca.org/</a:t>
            </a:r>
          </a:p>
        </p:txBody>
      </p:sp>
    </p:spTree>
    <p:extLst>
      <p:ext uri="{BB962C8B-B14F-4D97-AF65-F5344CB8AC3E}">
        <p14:creationId xmlns:p14="http://schemas.microsoft.com/office/powerpoint/2010/main" val="4132339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E90A0A6-7073-4740-893F-F8BB1738495F}"/>
              </a:ext>
            </a:extLst>
          </p:cNvPr>
          <p:cNvSpPr>
            <a:spLocks noGrp="1"/>
          </p:cNvSpPr>
          <p:nvPr>
            <p:ph type="ctrTitle"/>
          </p:nvPr>
        </p:nvSpPr>
        <p:spPr/>
        <p:txBody>
          <a:bodyPr/>
          <a:lstStyle/>
          <a:p>
            <a:r>
              <a:rPr lang="en-US" dirty="0"/>
              <a:t>Armigerous Kingdom Awards</a:t>
            </a:r>
          </a:p>
        </p:txBody>
      </p:sp>
      <p:sp>
        <p:nvSpPr>
          <p:cNvPr id="6" name="Subtitle 5">
            <a:extLst>
              <a:ext uri="{FF2B5EF4-FFF2-40B4-BE49-F238E27FC236}">
                <a16:creationId xmlns:a16="http://schemas.microsoft.com/office/drawing/2014/main" id="{3663D302-807E-4465-9C34-DE88A870ADC7}"/>
              </a:ext>
            </a:extLst>
          </p:cNvPr>
          <p:cNvSpPr>
            <a:spLocks noGrp="1"/>
          </p:cNvSpPr>
          <p:nvPr>
            <p:ph type="subTitle" idx="1"/>
          </p:nvPr>
        </p:nvSpPr>
        <p:spPr/>
        <p:txBody>
          <a:bodyPr/>
          <a:lstStyle/>
          <a:p>
            <a:r>
              <a:rPr lang="en-US" dirty="0"/>
              <a:t>Specific to the Kingdom of </a:t>
            </a:r>
            <a:r>
              <a:rPr lang="en-US" dirty="0" err="1"/>
              <a:t>Atlantia</a:t>
            </a:r>
            <a:r>
              <a:rPr lang="en-US" dirty="0"/>
              <a:t>: http://op.atlantia.sca.org/</a:t>
            </a:r>
          </a:p>
        </p:txBody>
      </p:sp>
    </p:spTree>
    <p:extLst>
      <p:ext uri="{BB962C8B-B14F-4D97-AF65-F5344CB8AC3E}">
        <p14:creationId xmlns:p14="http://schemas.microsoft.com/office/powerpoint/2010/main" val="664987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1587B0-C18B-4059-9057-7E64E5829644}"/>
              </a:ext>
            </a:extLst>
          </p:cNvPr>
          <p:cNvSpPr>
            <a:spLocks noGrp="1"/>
          </p:cNvSpPr>
          <p:nvPr>
            <p:ph type="title"/>
          </p:nvPr>
        </p:nvSpPr>
        <p:spPr>
          <a:xfrm>
            <a:off x="1024129" y="585216"/>
            <a:ext cx="10329671" cy="1499616"/>
          </a:xfrm>
        </p:spPr>
        <p:txBody>
          <a:bodyPr>
            <a:normAutofit/>
          </a:bodyPr>
          <a:lstStyle/>
          <a:p>
            <a:r>
              <a:rPr lang="en-US">
                <a:solidFill>
                  <a:srgbClr val="FFFFFF"/>
                </a:solidFill>
              </a:rPr>
              <a:t>Awards of Arms Level (including Orders of Merit)</a:t>
            </a:r>
          </a:p>
        </p:txBody>
      </p:sp>
      <p:cxnSp>
        <p:nvCxnSpPr>
          <p:cNvPr id="19" name="Straight Connector 18">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6D563CE9-3782-4DF9-8EF4-1319ECC3260E}"/>
              </a:ext>
            </a:extLst>
          </p:cNvPr>
          <p:cNvSpPr>
            <a:spLocks noGrp="1"/>
          </p:cNvSpPr>
          <p:nvPr>
            <p:ph idx="1"/>
          </p:nvPr>
        </p:nvSpPr>
        <p:spPr>
          <a:xfrm>
            <a:off x="938302" y="6034804"/>
            <a:ext cx="10329671" cy="475959"/>
          </a:xfrm>
        </p:spPr>
        <p:txBody>
          <a:bodyPr>
            <a:normAutofit/>
          </a:bodyPr>
          <a:lstStyle/>
          <a:p>
            <a:pPr algn="ctr"/>
            <a:r>
              <a:rPr lang="en-US" sz="1800" i="1" dirty="0">
                <a:solidFill>
                  <a:srgbClr val="FFFFFF"/>
                </a:solidFill>
              </a:rPr>
              <a:t>Specific to the Kingdom of </a:t>
            </a:r>
            <a:r>
              <a:rPr lang="en-US" sz="1800" i="1" dirty="0" err="1">
                <a:solidFill>
                  <a:srgbClr val="FFFFFF"/>
                </a:solidFill>
              </a:rPr>
              <a:t>Atlantia</a:t>
            </a:r>
            <a:r>
              <a:rPr lang="en-US" sz="1800" i="1" dirty="0">
                <a:solidFill>
                  <a:srgbClr val="FFFFFF"/>
                </a:solidFill>
              </a:rPr>
              <a:t>: http://op.atlantia.sca.org/</a:t>
            </a:r>
          </a:p>
        </p:txBody>
      </p:sp>
      <p:graphicFrame>
        <p:nvGraphicFramePr>
          <p:cNvPr id="18" name="Content Placeholder 4">
            <a:extLst>
              <a:ext uri="{FF2B5EF4-FFF2-40B4-BE49-F238E27FC236}">
                <a16:creationId xmlns:a16="http://schemas.microsoft.com/office/drawing/2014/main" id="{13FDD96D-E6A3-477B-96E6-FC0DF452E868}"/>
              </a:ext>
            </a:extLst>
          </p:cNvPr>
          <p:cNvGraphicFramePr>
            <a:graphicFrameLocks/>
          </p:cNvGraphicFramePr>
          <p:nvPr>
            <p:extLst>
              <p:ext uri="{D42A27DB-BD31-4B8C-83A1-F6EECF244321}">
                <p14:modId xmlns:p14="http://schemas.microsoft.com/office/powerpoint/2010/main" val="3132409455"/>
              </p:ext>
            </p:extLst>
          </p:nvPr>
        </p:nvGraphicFramePr>
        <p:xfrm>
          <a:off x="1929469" y="1996580"/>
          <a:ext cx="4485312" cy="38113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Content Placeholder 5">
            <a:extLst>
              <a:ext uri="{FF2B5EF4-FFF2-40B4-BE49-F238E27FC236}">
                <a16:creationId xmlns:a16="http://schemas.microsoft.com/office/drawing/2014/main" id="{2702C9D4-E54A-4D2F-8B05-9576BF77A96A}"/>
              </a:ext>
            </a:extLst>
          </p:cNvPr>
          <p:cNvGraphicFramePr>
            <a:graphicFrameLocks/>
          </p:cNvGraphicFramePr>
          <p:nvPr>
            <p:extLst>
              <p:ext uri="{D42A27DB-BD31-4B8C-83A1-F6EECF244321}">
                <p14:modId xmlns:p14="http://schemas.microsoft.com/office/powerpoint/2010/main" val="266782015"/>
              </p:ext>
            </p:extLst>
          </p:nvPr>
        </p:nvGraphicFramePr>
        <p:xfrm>
          <a:off x="5560739" y="1996580"/>
          <a:ext cx="4782886" cy="381135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795903665"/>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34430E-2B08-4C38-8C65-C021FA8ACC21}"/>
              </a:ext>
            </a:extLst>
          </p:cNvPr>
          <p:cNvSpPr>
            <a:spLocks noGrp="1"/>
          </p:cNvSpPr>
          <p:nvPr>
            <p:ph type="title"/>
          </p:nvPr>
        </p:nvSpPr>
        <p:spPr>
          <a:xfrm>
            <a:off x="1024129" y="585216"/>
            <a:ext cx="10329671" cy="1499616"/>
          </a:xfrm>
        </p:spPr>
        <p:txBody>
          <a:bodyPr>
            <a:normAutofit/>
          </a:bodyPr>
          <a:lstStyle/>
          <a:p>
            <a:r>
              <a:rPr lang="en-US">
                <a:solidFill>
                  <a:srgbClr val="FFFFFF"/>
                </a:solidFill>
              </a:rPr>
              <a:t>Grants of Arms Level (including Orders of High Merit)</a:t>
            </a:r>
          </a:p>
        </p:txBody>
      </p:sp>
      <p:cxnSp>
        <p:nvCxnSpPr>
          <p:cNvPr id="19" name="Straight Connector 18">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D7676449-AFA9-4665-9EC2-0298B298A391}"/>
              </a:ext>
            </a:extLst>
          </p:cNvPr>
          <p:cNvSpPr>
            <a:spLocks noGrp="1"/>
          </p:cNvSpPr>
          <p:nvPr>
            <p:ph idx="1"/>
          </p:nvPr>
        </p:nvSpPr>
        <p:spPr>
          <a:xfrm>
            <a:off x="938302" y="6133754"/>
            <a:ext cx="10329671" cy="402512"/>
          </a:xfrm>
        </p:spPr>
        <p:txBody>
          <a:bodyPr>
            <a:normAutofit/>
          </a:bodyPr>
          <a:lstStyle/>
          <a:p>
            <a:pPr algn="ctr"/>
            <a:r>
              <a:rPr lang="en-US" sz="1800" i="1" dirty="0">
                <a:solidFill>
                  <a:srgbClr val="FFFFFF"/>
                </a:solidFill>
              </a:rPr>
              <a:t>Specific to the Kingdom of </a:t>
            </a:r>
            <a:r>
              <a:rPr lang="en-US" sz="1800" i="1" dirty="0" err="1">
                <a:solidFill>
                  <a:srgbClr val="FFFFFF"/>
                </a:solidFill>
              </a:rPr>
              <a:t>Atlantia</a:t>
            </a:r>
            <a:r>
              <a:rPr lang="en-US" sz="1800" i="1" dirty="0">
                <a:solidFill>
                  <a:srgbClr val="FFFFFF"/>
                </a:solidFill>
              </a:rPr>
              <a:t>: http://op.atlantia.sca.org/</a:t>
            </a:r>
          </a:p>
        </p:txBody>
      </p:sp>
      <p:graphicFrame>
        <p:nvGraphicFramePr>
          <p:cNvPr id="14" name="Content Placeholder 3">
            <a:extLst>
              <a:ext uri="{FF2B5EF4-FFF2-40B4-BE49-F238E27FC236}">
                <a16:creationId xmlns:a16="http://schemas.microsoft.com/office/drawing/2014/main" id="{6F6CB74D-07DD-487C-A252-A3E33CF58DEA}"/>
              </a:ext>
            </a:extLst>
          </p:cNvPr>
          <p:cNvGraphicFramePr>
            <a:graphicFrameLocks/>
          </p:cNvGraphicFramePr>
          <p:nvPr>
            <p:extLst>
              <p:ext uri="{D42A27DB-BD31-4B8C-83A1-F6EECF244321}">
                <p14:modId xmlns:p14="http://schemas.microsoft.com/office/powerpoint/2010/main" val="3565031969"/>
              </p:ext>
            </p:extLst>
          </p:nvPr>
        </p:nvGraphicFramePr>
        <p:xfrm>
          <a:off x="1821349" y="2229993"/>
          <a:ext cx="4754563" cy="37480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6" name="Content Placeholder 5">
            <a:extLst>
              <a:ext uri="{FF2B5EF4-FFF2-40B4-BE49-F238E27FC236}">
                <a16:creationId xmlns:a16="http://schemas.microsoft.com/office/drawing/2014/main" id="{85572AF3-EAED-42DB-94E9-3226F7B4BE9A}"/>
              </a:ext>
            </a:extLst>
          </p:cNvPr>
          <p:cNvGraphicFramePr>
            <a:graphicFrameLocks/>
          </p:cNvGraphicFramePr>
          <p:nvPr>
            <p:extLst>
              <p:ext uri="{D42A27DB-BD31-4B8C-83A1-F6EECF244321}">
                <p14:modId xmlns:p14="http://schemas.microsoft.com/office/powerpoint/2010/main" val="1127477484"/>
              </p:ext>
            </p:extLst>
          </p:nvPr>
        </p:nvGraphicFramePr>
        <p:xfrm>
          <a:off x="5540588" y="2229993"/>
          <a:ext cx="4754562" cy="374808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906749450"/>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40AEE-21BC-41FC-B773-04826B4E8B35}"/>
              </a:ext>
            </a:extLst>
          </p:cNvPr>
          <p:cNvSpPr>
            <a:spLocks noGrp="1"/>
          </p:cNvSpPr>
          <p:nvPr>
            <p:ph type="title"/>
          </p:nvPr>
        </p:nvSpPr>
        <p:spPr/>
        <p:txBody>
          <a:bodyPr/>
          <a:lstStyle/>
          <a:p>
            <a:pPr algn="ctr"/>
            <a:r>
              <a:rPr lang="en-US" dirty="0"/>
              <a:t>Non-Armigerous Kingdom Orders</a:t>
            </a:r>
          </a:p>
        </p:txBody>
      </p:sp>
      <p:graphicFrame>
        <p:nvGraphicFramePr>
          <p:cNvPr id="5" name="Content Placeholder 4">
            <a:extLst>
              <a:ext uri="{FF2B5EF4-FFF2-40B4-BE49-F238E27FC236}">
                <a16:creationId xmlns:a16="http://schemas.microsoft.com/office/drawing/2014/main" id="{B40BF2DB-D367-4EAB-B77C-364024525B8D}"/>
              </a:ext>
            </a:extLst>
          </p:cNvPr>
          <p:cNvGraphicFramePr>
            <a:graphicFrameLocks noGrp="1"/>
          </p:cNvGraphicFramePr>
          <p:nvPr>
            <p:ph idx="1"/>
          </p:nvPr>
        </p:nvGraphicFramePr>
        <p:xfrm>
          <a:off x="1066800" y="1935487"/>
          <a:ext cx="10058400" cy="3932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5382D357-EF48-4C4B-8D69-7A6673328AC7}"/>
              </a:ext>
            </a:extLst>
          </p:cNvPr>
          <p:cNvSpPr txBox="1"/>
          <p:nvPr/>
        </p:nvSpPr>
        <p:spPr>
          <a:xfrm>
            <a:off x="3109124" y="6088118"/>
            <a:ext cx="5973750" cy="369332"/>
          </a:xfrm>
          <a:prstGeom prst="rect">
            <a:avLst/>
          </a:prstGeom>
          <a:noFill/>
        </p:spPr>
        <p:txBody>
          <a:bodyPr wrap="none" rtlCol="0">
            <a:spAutoFit/>
          </a:bodyPr>
          <a:lstStyle/>
          <a:p>
            <a:pPr algn="ctr"/>
            <a:r>
              <a:rPr lang="en-US" i="1" dirty="0"/>
              <a:t>Specific to the Kingdom of </a:t>
            </a:r>
            <a:r>
              <a:rPr lang="en-US" i="1" dirty="0" err="1"/>
              <a:t>Atlantia</a:t>
            </a:r>
            <a:r>
              <a:rPr lang="en-US" i="1" dirty="0"/>
              <a:t>: http://op.atlantia.sca.org/</a:t>
            </a:r>
          </a:p>
        </p:txBody>
      </p:sp>
    </p:spTree>
    <p:extLst>
      <p:ext uri="{BB962C8B-B14F-4D97-AF65-F5344CB8AC3E}">
        <p14:creationId xmlns:p14="http://schemas.microsoft.com/office/powerpoint/2010/main" val="11980801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AAA202-D0BD-43F4-B947-10F85775735D}"/>
              </a:ext>
            </a:extLst>
          </p:cNvPr>
          <p:cNvSpPr>
            <a:spLocks noGrp="1"/>
          </p:cNvSpPr>
          <p:nvPr>
            <p:ph type="title"/>
          </p:nvPr>
        </p:nvSpPr>
        <p:spPr>
          <a:xfrm>
            <a:off x="1024129" y="585216"/>
            <a:ext cx="10329671" cy="1499616"/>
          </a:xfrm>
        </p:spPr>
        <p:txBody>
          <a:bodyPr>
            <a:normAutofit/>
          </a:bodyPr>
          <a:lstStyle/>
          <a:p>
            <a:r>
              <a:rPr lang="en-US">
                <a:solidFill>
                  <a:srgbClr val="FFFFFF"/>
                </a:solidFill>
              </a:rPr>
              <a:t>Non-Armigerous Kingdom Awards</a:t>
            </a:r>
          </a:p>
        </p:txBody>
      </p:sp>
      <p:cxnSp>
        <p:nvCxnSpPr>
          <p:cNvPr id="20" name="Straight Connector 19">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Content Placeholder 10">
            <a:extLst>
              <a:ext uri="{FF2B5EF4-FFF2-40B4-BE49-F238E27FC236}">
                <a16:creationId xmlns:a16="http://schemas.microsoft.com/office/drawing/2014/main" id="{2E9A6374-18A9-4D5A-A92E-55C0D2BCC355}"/>
              </a:ext>
            </a:extLst>
          </p:cNvPr>
          <p:cNvSpPr>
            <a:spLocks noGrp="1"/>
          </p:cNvSpPr>
          <p:nvPr>
            <p:ph idx="1"/>
          </p:nvPr>
        </p:nvSpPr>
        <p:spPr>
          <a:xfrm>
            <a:off x="938302" y="6127493"/>
            <a:ext cx="10329671" cy="410901"/>
          </a:xfrm>
        </p:spPr>
        <p:txBody>
          <a:bodyPr>
            <a:normAutofit/>
          </a:bodyPr>
          <a:lstStyle/>
          <a:p>
            <a:pPr algn="ctr"/>
            <a:r>
              <a:rPr lang="en-US" sz="1800" i="1" dirty="0">
                <a:solidFill>
                  <a:srgbClr val="FFFFFF"/>
                </a:solidFill>
              </a:rPr>
              <a:t>Specific to the Kingdom of </a:t>
            </a:r>
            <a:r>
              <a:rPr lang="en-US" sz="1800" i="1" dirty="0" err="1">
                <a:solidFill>
                  <a:srgbClr val="FFFFFF"/>
                </a:solidFill>
              </a:rPr>
              <a:t>Atlantia</a:t>
            </a:r>
            <a:r>
              <a:rPr lang="en-US" sz="1800" i="1" dirty="0">
                <a:solidFill>
                  <a:srgbClr val="FFFFFF"/>
                </a:solidFill>
              </a:rPr>
              <a:t>: http://op.atlantia.sca.org/</a:t>
            </a:r>
          </a:p>
        </p:txBody>
      </p:sp>
      <p:graphicFrame>
        <p:nvGraphicFramePr>
          <p:cNvPr id="15" name="Content Placeholder 4">
            <a:extLst>
              <a:ext uri="{FF2B5EF4-FFF2-40B4-BE49-F238E27FC236}">
                <a16:creationId xmlns:a16="http://schemas.microsoft.com/office/drawing/2014/main" id="{1B54A908-BA21-4264-ABCF-E6EF0F31CD46}"/>
              </a:ext>
            </a:extLst>
          </p:cNvPr>
          <p:cNvGraphicFramePr>
            <a:graphicFrameLocks/>
          </p:cNvGraphicFramePr>
          <p:nvPr>
            <p:extLst>
              <p:ext uri="{D42A27DB-BD31-4B8C-83A1-F6EECF244321}">
                <p14:modId xmlns:p14="http://schemas.microsoft.com/office/powerpoint/2010/main" val="4034773298"/>
              </p:ext>
            </p:extLst>
          </p:nvPr>
        </p:nvGraphicFramePr>
        <p:xfrm>
          <a:off x="1905324" y="2154141"/>
          <a:ext cx="4754563" cy="37480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7" name="Content Placeholder 5">
            <a:extLst>
              <a:ext uri="{FF2B5EF4-FFF2-40B4-BE49-F238E27FC236}">
                <a16:creationId xmlns:a16="http://schemas.microsoft.com/office/drawing/2014/main" id="{84C758C0-034C-4F23-857D-8E7D199A7FA9}"/>
              </a:ext>
            </a:extLst>
          </p:cNvPr>
          <p:cNvGraphicFramePr>
            <a:graphicFrameLocks/>
          </p:cNvGraphicFramePr>
          <p:nvPr>
            <p:extLst>
              <p:ext uri="{D42A27DB-BD31-4B8C-83A1-F6EECF244321}">
                <p14:modId xmlns:p14="http://schemas.microsoft.com/office/powerpoint/2010/main" val="2829100949"/>
              </p:ext>
            </p:extLst>
          </p:nvPr>
        </p:nvGraphicFramePr>
        <p:xfrm>
          <a:off x="5583108" y="2154140"/>
          <a:ext cx="4754562" cy="374808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137034391"/>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02DA3-B34C-4A17-AA47-CD6B68224E1A}"/>
              </a:ext>
            </a:extLst>
          </p:cNvPr>
          <p:cNvSpPr>
            <a:spLocks noGrp="1"/>
          </p:cNvSpPr>
          <p:nvPr>
            <p:ph type="title"/>
          </p:nvPr>
        </p:nvSpPr>
        <p:spPr/>
        <p:txBody>
          <a:bodyPr/>
          <a:lstStyle/>
          <a:p>
            <a:pPr algn="ctr"/>
            <a:r>
              <a:rPr lang="en-US" dirty="0"/>
              <a:t>Youth Awards</a:t>
            </a:r>
          </a:p>
        </p:txBody>
      </p:sp>
      <p:graphicFrame>
        <p:nvGraphicFramePr>
          <p:cNvPr id="5" name="Content Placeholder 4">
            <a:extLst>
              <a:ext uri="{FF2B5EF4-FFF2-40B4-BE49-F238E27FC236}">
                <a16:creationId xmlns:a16="http://schemas.microsoft.com/office/drawing/2014/main" id="{326E8ADD-5E4A-4648-A973-16CB2BF348A8}"/>
              </a:ext>
            </a:extLst>
          </p:cNvPr>
          <p:cNvGraphicFramePr>
            <a:graphicFrameLocks noGrp="1"/>
          </p:cNvGraphicFramePr>
          <p:nvPr>
            <p:ph sz="half" idx="1"/>
          </p:nvPr>
        </p:nvGraphicFramePr>
        <p:xfrm>
          <a:off x="1341437" y="2103437"/>
          <a:ext cx="4754563" cy="37480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a:extLst>
              <a:ext uri="{FF2B5EF4-FFF2-40B4-BE49-F238E27FC236}">
                <a16:creationId xmlns:a16="http://schemas.microsoft.com/office/drawing/2014/main" id="{7DD858AF-0D37-4A49-9190-4713F5638EEE}"/>
              </a:ext>
            </a:extLst>
          </p:cNvPr>
          <p:cNvGraphicFramePr>
            <a:graphicFrameLocks noGrp="1"/>
          </p:cNvGraphicFramePr>
          <p:nvPr>
            <p:ph sz="half" idx="2"/>
          </p:nvPr>
        </p:nvGraphicFramePr>
        <p:xfrm>
          <a:off x="6096000" y="2103437"/>
          <a:ext cx="4754562" cy="374808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TextBox 6">
            <a:extLst>
              <a:ext uri="{FF2B5EF4-FFF2-40B4-BE49-F238E27FC236}">
                <a16:creationId xmlns:a16="http://schemas.microsoft.com/office/drawing/2014/main" id="{5F53031A-C744-4EB8-B398-DECE6B71464E}"/>
              </a:ext>
            </a:extLst>
          </p:cNvPr>
          <p:cNvSpPr txBox="1"/>
          <p:nvPr/>
        </p:nvSpPr>
        <p:spPr>
          <a:xfrm>
            <a:off x="3160100" y="6272784"/>
            <a:ext cx="5871800" cy="369332"/>
          </a:xfrm>
          <a:prstGeom prst="rect">
            <a:avLst/>
          </a:prstGeom>
          <a:noFill/>
        </p:spPr>
        <p:txBody>
          <a:bodyPr wrap="none" rtlCol="0">
            <a:spAutoFit/>
          </a:bodyPr>
          <a:lstStyle/>
          <a:p>
            <a:pPr algn="ctr"/>
            <a:r>
              <a:rPr lang="en-US" i="1" dirty="0"/>
              <a:t>Specific to the Kingdom of </a:t>
            </a:r>
            <a:r>
              <a:rPr lang="en-US" i="1" dirty="0" err="1"/>
              <a:t>Atlantia</a:t>
            </a:r>
            <a:r>
              <a:rPr lang="en-US" i="1" dirty="0"/>
              <a:t>: http://op.atlantia.sca.org/</a:t>
            </a:r>
          </a:p>
        </p:txBody>
      </p:sp>
    </p:spTree>
    <p:extLst>
      <p:ext uri="{BB962C8B-B14F-4D97-AF65-F5344CB8AC3E}">
        <p14:creationId xmlns:p14="http://schemas.microsoft.com/office/powerpoint/2010/main" val="2571210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B5EB806-F821-487E-A622-A2A9C35F8ECE}"/>
              </a:ext>
            </a:extLst>
          </p:cNvPr>
          <p:cNvSpPr>
            <a:spLocks noGrp="1"/>
          </p:cNvSpPr>
          <p:nvPr>
            <p:ph type="ctrTitle"/>
          </p:nvPr>
        </p:nvSpPr>
        <p:spPr/>
        <p:txBody>
          <a:bodyPr/>
          <a:lstStyle/>
          <a:p>
            <a:r>
              <a:rPr lang="en-US" dirty="0"/>
              <a:t>Baronies &amp; Baronial Awards</a:t>
            </a:r>
          </a:p>
        </p:txBody>
      </p:sp>
      <p:sp>
        <p:nvSpPr>
          <p:cNvPr id="6" name="Subtitle 5">
            <a:extLst>
              <a:ext uri="{FF2B5EF4-FFF2-40B4-BE49-F238E27FC236}">
                <a16:creationId xmlns:a16="http://schemas.microsoft.com/office/drawing/2014/main" id="{FA25B7A5-8BCD-4954-87EA-DA5E5E0B3A2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8932822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0140278-1B17-48E7-B642-9C9B3FC14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8AFF54-FBA6-4F52-97E2-6ADAF0BE6F9F}"/>
              </a:ext>
            </a:extLst>
          </p:cNvPr>
          <p:cNvSpPr>
            <a:spLocks noGrp="1"/>
          </p:cNvSpPr>
          <p:nvPr>
            <p:ph type="title"/>
          </p:nvPr>
        </p:nvSpPr>
        <p:spPr>
          <a:xfrm>
            <a:off x="1024129" y="585216"/>
            <a:ext cx="10329671" cy="1499616"/>
          </a:xfrm>
        </p:spPr>
        <p:txBody>
          <a:bodyPr>
            <a:normAutofit/>
          </a:bodyPr>
          <a:lstStyle/>
          <a:p>
            <a:r>
              <a:rPr lang="en-US">
                <a:solidFill>
                  <a:srgbClr val="FFFFFF"/>
                </a:solidFill>
              </a:rPr>
              <a:t>Baronies</a:t>
            </a:r>
          </a:p>
        </p:txBody>
      </p:sp>
      <p:cxnSp>
        <p:nvCxnSpPr>
          <p:cNvPr id="12" name="Straight Connector 11">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4" name="Content Placeholder 3">
            <a:extLst>
              <a:ext uri="{FF2B5EF4-FFF2-40B4-BE49-F238E27FC236}">
                <a16:creationId xmlns:a16="http://schemas.microsoft.com/office/drawing/2014/main" id="{AEDE0B5A-62BB-4983-BCF2-7B6675D5C169}"/>
              </a:ext>
            </a:extLst>
          </p:cNvPr>
          <p:cNvGraphicFramePr>
            <a:graphicFrameLocks noGrp="1"/>
          </p:cNvGraphicFramePr>
          <p:nvPr>
            <p:ph idx="1"/>
            <p:extLst>
              <p:ext uri="{D42A27DB-BD31-4B8C-83A1-F6EECF244321}">
                <p14:modId xmlns:p14="http://schemas.microsoft.com/office/powerpoint/2010/main" val="1750789694"/>
              </p:ext>
            </p:extLst>
          </p:nvPr>
        </p:nvGraphicFramePr>
        <p:xfrm>
          <a:off x="-991313" y="2323680"/>
          <a:ext cx="8756475" cy="1322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Content Placeholder 3">
            <a:extLst>
              <a:ext uri="{FF2B5EF4-FFF2-40B4-BE49-F238E27FC236}">
                <a16:creationId xmlns:a16="http://schemas.microsoft.com/office/drawing/2014/main" id="{E970B21D-2636-4C35-A214-50D94B93B391}"/>
              </a:ext>
            </a:extLst>
          </p:cNvPr>
          <p:cNvGraphicFramePr>
            <a:graphicFrameLocks/>
          </p:cNvGraphicFramePr>
          <p:nvPr>
            <p:extLst>
              <p:ext uri="{D42A27DB-BD31-4B8C-83A1-F6EECF244321}">
                <p14:modId xmlns:p14="http://schemas.microsoft.com/office/powerpoint/2010/main" val="894350469"/>
              </p:ext>
            </p:extLst>
          </p:nvPr>
        </p:nvGraphicFramePr>
        <p:xfrm>
          <a:off x="4307428" y="2323679"/>
          <a:ext cx="8875885" cy="132233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1" name="Content Placeholder 3">
            <a:extLst>
              <a:ext uri="{FF2B5EF4-FFF2-40B4-BE49-F238E27FC236}">
                <a16:creationId xmlns:a16="http://schemas.microsoft.com/office/drawing/2014/main" id="{963EC3B0-A989-4B8E-859D-883848F86676}"/>
              </a:ext>
            </a:extLst>
          </p:cNvPr>
          <p:cNvGraphicFramePr>
            <a:graphicFrameLocks/>
          </p:cNvGraphicFramePr>
          <p:nvPr>
            <p:extLst>
              <p:ext uri="{D42A27DB-BD31-4B8C-83A1-F6EECF244321}">
                <p14:modId xmlns:p14="http://schemas.microsoft.com/office/powerpoint/2010/main" val="2236034576"/>
              </p:ext>
            </p:extLst>
          </p:nvPr>
        </p:nvGraphicFramePr>
        <p:xfrm>
          <a:off x="-1107465" y="3824766"/>
          <a:ext cx="8362845" cy="1167489"/>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3" name="Content Placeholder 3">
            <a:extLst>
              <a:ext uri="{FF2B5EF4-FFF2-40B4-BE49-F238E27FC236}">
                <a16:creationId xmlns:a16="http://schemas.microsoft.com/office/drawing/2014/main" id="{BFCAE058-5B68-4A18-B764-9BFA7D9AE0D8}"/>
              </a:ext>
            </a:extLst>
          </p:cNvPr>
          <p:cNvGraphicFramePr>
            <a:graphicFrameLocks/>
          </p:cNvGraphicFramePr>
          <p:nvPr>
            <p:extLst>
              <p:ext uri="{D42A27DB-BD31-4B8C-83A1-F6EECF244321}">
                <p14:modId xmlns:p14="http://schemas.microsoft.com/office/powerpoint/2010/main" val="3219824914"/>
              </p:ext>
            </p:extLst>
          </p:nvPr>
        </p:nvGraphicFramePr>
        <p:xfrm>
          <a:off x="4129885" y="3824767"/>
          <a:ext cx="8756475" cy="1167488"/>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6" name="TextBox 5">
            <a:extLst>
              <a:ext uri="{FF2B5EF4-FFF2-40B4-BE49-F238E27FC236}">
                <a16:creationId xmlns:a16="http://schemas.microsoft.com/office/drawing/2014/main" id="{004F0AE8-3552-41BA-B755-1D97C0AEF269}"/>
              </a:ext>
            </a:extLst>
          </p:cNvPr>
          <p:cNvSpPr txBox="1"/>
          <p:nvPr/>
        </p:nvSpPr>
        <p:spPr>
          <a:xfrm>
            <a:off x="10658211" y="4608326"/>
            <a:ext cx="669414" cy="461665"/>
          </a:xfrm>
          <a:prstGeom prst="rect">
            <a:avLst/>
          </a:prstGeom>
          <a:noFill/>
        </p:spPr>
        <p:txBody>
          <a:bodyPr wrap="none" rtlCol="0">
            <a:spAutoFit/>
          </a:bodyPr>
          <a:lstStyle/>
          <a:p>
            <a:pPr algn="ctr"/>
            <a:r>
              <a:rPr lang="en-US" sz="1200" dirty="0"/>
              <a:t>Raven’s </a:t>
            </a:r>
            <a:br>
              <a:rPr lang="en-US" sz="1200" dirty="0"/>
            </a:br>
            <a:r>
              <a:rPr lang="en-US" sz="1200" dirty="0"/>
              <a:t>Cove</a:t>
            </a:r>
          </a:p>
        </p:txBody>
      </p:sp>
      <p:sp>
        <p:nvSpPr>
          <p:cNvPr id="7" name="TextBox 6">
            <a:extLst>
              <a:ext uri="{FF2B5EF4-FFF2-40B4-BE49-F238E27FC236}">
                <a16:creationId xmlns:a16="http://schemas.microsoft.com/office/drawing/2014/main" id="{49DF934B-1546-49F4-A7D7-812B0B9D5DCD}"/>
              </a:ext>
            </a:extLst>
          </p:cNvPr>
          <p:cNvSpPr txBox="1"/>
          <p:nvPr/>
        </p:nvSpPr>
        <p:spPr>
          <a:xfrm>
            <a:off x="2553898" y="5441095"/>
            <a:ext cx="7270132" cy="646331"/>
          </a:xfrm>
          <a:prstGeom prst="rect">
            <a:avLst/>
          </a:prstGeom>
          <a:noFill/>
        </p:spPr>
        <p:txBody>
          <a:bodyPr wrap="none" rtlCol="0">
            <a:spAutoFit/>
          </a:bodyPr>
          <a:lstStyle/>
          <a:p>
            <a:pPr algn="ctr"/>
            <a:r>
              <a:rPr lang="en-US" i="1" dirty="0"/>
              <a:t>In addition to Baronies, the Kingdom of </a:t>
            </a:r>
            <a:r>
              <a:rPr lang="en-US" i="1" dirty="0" err="1"/>
              <a:t>Atlantia</a:t>
            </a:r>
            <a:r>
              <a:rPr lang="en-US" i="1" dirty="0"/>
              <a:t> also has Shires and Cantons. </a:t>
            </a:r>
            <a:br>
              <a:rPr lang="en-US" i="1" dirty="0"/>
            </a:br>
            <a:r>
              <a:rPr lang="en-US" i="1" dirty="0"/>
              <a:t>However, only Baronies may give awards to their populace.</a:t>
            </a:r>
          </a:p>
        </p:txBody>
      </p:sp>
    </p:spTree>
    <p:extLst>
      <p:ext uri="{BB962C8B-B14F-4D97-AF65-F5344CB8AC3E}">
        <p14:creationId xmlns:p14="http://schemas.microsoft.com/office/powerpoint/2010/main" val="2630785556"/>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6">
            <a:extLst>
              <a:ext uri="{FF2B5EF4-FFF2-40B4-BE49-F238E27FC236}">
                <a16:creationId xmlns:a16="http://schemas.microsoft.com/office/drawing/2014/main" id="{0F49257F-8D24-48ED-8C1C-469F0C771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599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95055098-6E0A-4E2A-B695-8AFC6B2852F3}"/>
              </a:ext>
            </a:extLst>
          </p:cNvPr>
          <p:cNvSpPr>
            <a:spLocks noGrp="1"/>
          </p:cNvSpPr>
          <p:nvPr>
            <p:ph type="title"/>
          </p:nvPr>
        </p:nvSpPr>
        <p:spPr>
          <a:xfrm>
            <a:off x="1024128" y="459317"/>
            <a:ext cx="4389120" cy="1749552"/>
          </a:xfrm>
        </p:spPr>
        <p:txBody>
          <a:bodyPr>
            <a:normAutofit/>
          </a:bodyPr>
          <a:lstStyle/>
          <a:p>
            <a:r>
              <a:rPr lang="en-US" sz="4400"/>
              <a:t>Baronial Awards</a:t>
            </a:r>
          </a:p>
        </p:txBody>
      </p:sp>
      <p:cxnSp>
        <p:nvCxnSpPr>
          <p:cNvPr id="22" name="Straight Connector 18">
            <a:extLst>
              <a:ext uri="{FF2B5EF4-FFF2-40B4-BE49-F238E27FC236}">
                <a16:creationId xmlns:a16="http://schemas.microsoft.com/office/drawing/2014/main" id="{DC1B1B01-1656-4274-9CC0-C37A254E61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D4160AE2-A112-4733-8E7A-C5F502F52771}"/>
              </a:ext>
            </a:extLst>
          </p:cNvPr>
          <p:cNvSpPr>
            <a:spLocks noGrp="1"/>
          </p:cNvSpPr>
          <p:nvPr>
            <p:ph idx="1"/>
          </p:nvPr>
        </p:nvSpPr>
        <p:spPr>
          <a:xfrm>
            <a:off x="1024129" y="2852256"/>
            <a:ext cx="4389120" cy="3365663"/>
          </a:xfrm>
        </p:spPr>
        <p:txBody>
          <a:bodyPr>
            <a:normAutofit/>
          </a:bodyPr>
          <a:lstStyle/>
          <a:p>
            <a:r>
              <a:rPr lang="en-US" sz="1800" dirty="0"/>
              <a:t>There are 17 Baronies within the Kingdom of </a:t>
            </a:r>
            <a:r>
              <a:rPr lang="en-US" sz="1800" dirty="0" err="1"/>
              <a:t>Atlantia</a:t>
            </a:r>
            <a:r>
              <a:rPr lang="en-US" sz="1800" dirty="0"/>
              <a:t>, each with their own specific awards. </a:t>
            </a:r>
          </a:p>
          <a:p>
            <a:r>
              <a:rPr lang="en-US" sz="1800" dirty="0"/>
              <a:t>To view the Baronies and the awards, please visit the </a:t>
            </a:r>
            <a:r>
              <a:rPr lang="en-US" sz="1800" dirty="0" err="1"/>
              <a:t>Atlantian</a:t>
            </a:r>
            <a:r>
              <a:rPr lang="en-US" sz="1800" dirty="0"/>
              <a:t> Order of Precedence: http://op.atlantia.sca.org/baronies.php</a:t>
            </a:r>
          </a:p>
        </p:txBody>
      </p:sp>
      <p:pic>
        <p:nvPicPr>
          <p:cNvPr id="12" name="Graphic 9" descr="Wreath">
            <a:extLst>
              <a:ext uri="{FF2B5EF4-FFF2-40B4-BE49-F238E27FC236}">
                <a16:creationId xmlns:a16="http://schemas.microsoft.com/office/drawing/2014/main" id="{C466AACC-57B4-4E08-B2BC-9DA002FA04F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09858" y="799052"/>
            <a:ext cx="5259896" cy="5259896"/>
          </a:xfrm>
          <a:prstGeom prst="rect">
            <a:avLst/>
          </a:prstGeom>
        </p:spPr>
      </p:pic>
    </p:spTree>
    <p:extLst>
      <p:ext uri="{BB962C8B-B14F-4D97-AF65-F5344CB8AC3E}">
        <p14:creationId xmlns:p14="http://schemas.microsoft.com/office/powerpoint/2010/main" val="37511522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Freeform 16">
            <a:extLst>
              <a:ext uri="{FF2B5EF4-FFF2-40B4-BE49-F238E27FC236}">
                <a16:creationId xmlns:a16="http://schemas.microsoft.com/office/drawing/2014/main" id="{1579DD07-B6CD-4C04-8A4A-3B92CE8C8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custGeom>
            <a:avLst/>
            <a:gdLst>
              <a:gd name="connsiteX0" fmla="*/ 0 w 3096136"/>
              <a:gd name="connsiteY0" fmla="*/ 0 h 5856137"/>
              <a:gd name="connsiteX1" fmla="*/ 3096136 w 3096136"/>
              <a:gd name="connsiteY1" fmla="*/ 0 h 5856137"/>
              <a:gd name="connsiteX2" fmla="*/ 3096136 w 3096136"/>
              <a:gd name="connsiteY2" fmla="*/ 5856137 h 5856137"/>
              <a:gd name="connsiteX3" fmla="*/ 0 w 3096136"/>
              <a:gd name="connsiteY3" fmla="*/ 5856137 h 5856137"/>
            </a:gdLst>
            <a:ahLst/>
            <a:cxnLst>
              <a:cxn ang="0">
                <a:pos x="connsiteX0" y="connsiteY0"/>
              </a:cxn>
              <a:cxn ang="0">
                <a:pos x="connsiteX1" y="connsiteY1"/>
              </a:cxn>
              <a:cxn ang="0">
                <a:pos x="connsiteX2" y="connsiteY2"/>
              </a:cxn>
              <a:cxn ang="0">
                <a:pos x="connsiteX3" y="connsiteY3"/>
              </a:cxn>
            </a:cxnLst>
            <a:rect l="l" t="t" r="r" b="b"/>
            <a:pathLst>
              <a:path w="3096136" h="5856137">
                <a:moveTo>
                  <a:pt x="0" y="0"/>
                </a:moveTo>
                <a:lnTo>
                  <a:pt x="3096136" y="0"/>
                </a:lnTo>
                <a:lnTo>
                  <a:pt x="3096136" y="5856137"/>
                </a:lnTo>
                <a:lnTo>
                  <a:pt x="0" y="58561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prstClr val="white"/>
              </a:solidFill>
            </a:endParaRPr>
          </a:p>
        </p:txBody>
      </p:sp>
      <p:sp>
        <p:nvSpPr>
          <p:cNvPr id="28" name="Freeform: Shape 21">
            <a:extLst>
              <a:ext uri="{FF2B5EF4-FFF2-40B4-BE49-F238E27FC236}">
                <a16:creationId xmlns:a16="http://schemas.microsoft.com/office/drawing/2014/main" id="{D4A3DB12-3AD8-467C-910C-F09E3A688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0 w 12192000"/>
              <a:gd name="connsiteY0" fmla="*/ 6744695 h 6858000"/>
              <a:gd name="connsiteX1" fmla="*/ 113307 w 12192000"/>
              <a:gd name="connsiteY1" fmla="*/ 6858000 h 6858000"/>
              <a:gd name="connsiteX2" fmla="*/ 31836 w 12192000"/>
              <a:gd name="connsiteY2" fmla="*/ 6858000 h 6858000"/>
              <a:gd name="connsiteX3" fmla="*/ 0 w 12192000"/>
              <a:gd name="connsiteY3" fmla="*/ 6826165 h 6858000"/>
              <a:gd name="connsiteX4" fmla="*/ 12192000 w 12192000"/>
              <a:gd name="connsiteY4" fmla="*/ 6739575 h 6858000"/>
              <a:gd name="connsiteX5" fmla="*/ 12192000 w 12192000"/>
              <a:gd name="connsiteY5" fmla="*/ 6821043 h 6858000"/>
              <a:gd name="connsiteX6" fmla="*/ 12155043 w 12192000"/>
              <a:gd name="connsiteY6" fmla="*/ 6858000 h 6858000"/>
              <a:gd name="connsiteX7" fmla="*/ 12073575 w 12192000"/>
              <a:gd name="connsiteY7" fmla="*/ 6858000 h 6858000"/>
              <a:gd name="connsiteX8" fmla="*/ 11740554 w 12192000"/>
              <a:gd name="connsiteY8" fmla="*/ 6238209 h 6858000"/>
              <a:gd name="connsiteX9" fmla="*/ 11913377 w 12192000"/>
              <a:gd name="connsiteY9" fmla="*/ 6238209 h 6858000"/>
              <a:gd name="connsiteX10" fmla="*/ 11913377 w 12192000"/>
              <a:gd name="connsiteY10" fmla="*/ 6411032 h 6858000"/>
              <a:gd name="connsiteX11" fmla="*/ 11740554 w 12192000"/>
              <a:gd name="connsiteY11" fmla="*/ 6411032 h 6858000"/>
              <a:gd name="connsiteX12" fmla="*/ 10101903 w 12192000"/>
              <a:gd name="connsiteY12" fmla="*/ 6238209 h 6858000"/>
              <a:gd name="connsiteX13" fmla="*/ 10274725 w 12192000"/>
              <a:gd name="connsiteY13" fmla="*/ 6238209 h 6858000"/>
              <a:gd name="connsiteX14" fmla="*/ 10274725 w 12192000"/>
              <a:gd name="connsiteY14" fmla="*/ 6411032 h 6858000"/>
              <a:gd name="connsiteX15" fmla="*/ 10101903 w 12192000"/>
              <a:gd name="connsiteY15" fmla="*/ 6411032 h 6858000"/>
              <a:gd name="connsiteX16" fmla="*/ 8463251 w 12192000"/>
              <a:gd name="connsiteY16" fmla="*/ 6238209 h 6858000"/>
              <a:gd name="connsiteX17" fmla="*/ 8636074 w 12192000"/>
              <a:gd name="connsiteY17" fmla="*/ 6238209 h 6858000"/>
              <a:gd name="connsiteX18" fmla="*/ 8636074 w 12192000"/>
              <a:gd name="connsiteY18" fmla="*/ 6411032 h 6858000"/>
              <a:gd name="connsiteX19" fmla="*/ 8463251 w 12192000"/>
              <a:gd name="connsiteY19" fmla="*/ 6411032 h 6858000"/>
              <a:gd name="connsiteX20" fmla="*/ 6824599 w 12192000"/>
              <a:gd name="connsiteY20" fmla="*/ 6238209 h 6858000"/>
              <a:gd name="connsiteX21" fmla="*/ 6997422 w 12192000"/>
              <a:gd name="connsiteY21" fmla="*/ 6238209 h 6858000"/>
              <a:gd name="connsiteX22" fmla="*/ 6997422 w 12192000"/>
              <a:gd name="connsiteY22" fmla="*/ 6411032 h 6858000"/>
              <a:gd name="connsiteX23" fmla="*/ 6824599 w 12192000"/>
              <a:gd name="connsiteY23" fmla="*/ 6411032 h 6858000"/>
              <a:gd name="connsiteX24" fmla="*/ 5185950 w 12192000"/>
              <a:gd name="connsiteY24" fmla="*/ 6238209 h 6858000"/>
              <a:gd name="connsiteX25" fmla="*/ 5358773 w 12192000"/>
              <a:gd name="connsiteY25" fmla="*/ 6238209 h 6858000"/>
              <a:gd name="connsiteX26" fmla="*/ 5358773 w 12192000"/>
              <a:gd name="connsiteY26" fmla="*/ 6411032 h 6858000"/>
              <a:gd name="connsiteX27" fmla="*/ 5185950 w 12192000"/>
              <a:gd name="connsiteY27" fmla="*/ 6411032 h 6858000"/>
              <a:gd name="connsiteX28" fmla="*/ 3547296 w 12192000"/>
              <a:gd name="connsiteY28" fmla="*/ 6238209 h 6858000"/>
              <a:gd name="connsiteX29" fmla="*/ 3720119 w 12192000"/>
              <a:gd name="connsiteY29" fmla="*/ 6238209 h 6858000"/>
              <a:gd name="connsiteX30" fmla="*/ 3720119 w 12192000"/>
              <a:gd name="connsiteY30" fmla="*/ 6411032 h 6858000"/>
              <a:gd name="connsiteX31" fmla="*/ 3547296 w 12192000"/>
              <a:gd name="connsiteY31" fmla="*/ 6411032 h 6858000"/>
              <a:gd name="connsiteX32" fmla="*/ 1908646 w 12192000"/>
              <a:gd name="connsiteY32" fmla="*/ 6238209 h 6858000"/>
              <a:gd name="connsiteX33" fmla="*/ 2081470 w 12192000"/>
              <a:gd name="connsiteY33" fmla="*/ 6238209 h 6858000"/>
              <a:gd name="connsiteX34" fmla="*/ 2081470 w 12192000"/>
              <a:gd name="connsiteY34" fmla="*/ 6411032 h 6858000"/>
              <a:gd name="connsiteX35" fmla="*/ 1908646 w 12192000"/>
              <a:gd name="connsiteY35" fmla="*/ 6411032 h 6858000"/>
              <a:gd name="connsiteX36" fmla="*/ 269996 w 12192000"/>
              <a:gd name="connsiteY36" fmla="*/ 6238209 h 6858000"/>
              <a:gd name="connsiteX37" fmla="*/ 442819 w 12192000"/>
              <a:gd name="connsiteY37" fmla="*/ 6238209 h 6858000"/>
              <a:gd name="connsiteX38" fmla="*/ 442819 w 12192000"/>
              <a:gd name="connsiteY38" fmla="*/ 6411032 h 6858000"/>
              <a:gd name="connsiteX39" fmla="*/ 269996 w 12192000"/>
              <a:gd name="connsiteY39" fmla="*/ 6411032 h 6858000"/>
              <a:gd name="connsiteX40" fmla="*/ 10921228 w 12192000"/>
              <a:gd name="connsiteY40" fmla="*/ 5418567 h 6858000"/>
              <a:gd name="connsiteX41" fmla="*/ 11094051 w 12192000"/>
              <a:gd name="connsiteY41" fmla="*/ 5418567 h 6858000"/>
              <a:gd name="connsiteX42" fmla="*/ 11094051 w 12192000"/>
              <a:gd name="connsiteY42" fmla="*/ 5591390 h 6858000"/>
              <a:gd name="connsiteX43" fmla="*/ 10921228 w 12192000"/>
              <a:gd name="connsiteY43" fmla="*/ 5591390 h 6858000"/>
              <a:gd name="connsiteX44" fmla="*/ 9282577 w 12192000"/>
              <a:gd name="connsiteY44" fmla="*/ 5418567 h 6858000"/>
              <a:gd name="connsiteX45" fmla="*/ 9455400 w 12192000"/>
              <a:gd name="connsiteY45" fmla="*/ 5418567 h 6858000"/>
              <a:gd name="connsiteX46" fmla="*/ 9455400 w 12192000"/>
              <a:gd name="connsiteY46" fmla="*/ 5591390 h 6858000"/>
              <a:gd name="connsiteX47" fmla="*/ 9282577 w 12192000"/>
              <a:gd name="connsiteY47" fmla="*/ 5591390 h 6858000"/>
              <a:gd name="connsiteX48" fmla="*/ 7643925 w 12192000"/>
              <a:gd name="connsiteY48" fmla="*/ 5418567 h 6858000"/>
              <a:gd name="connsiteX49" fmla="*/ 7816748 w 12192000"/>
              <a:gd name="connsiteY49" fmla="*/ 5418567 h 6858000"/>
              <a:gd name="connsiteX50" fmla="*/ 7816748 w 12192000"/>
              <a:gd name="connsiteY50" fmla="*/ 5591390 h 6858000"/>
              <a:gd name="connsiteX51" fmla="*/ 7643925 w 12192000"/>
              <a:gd name="connsiteY51" fmla="*/ 5591390 h 6858000"/>
              <a:gd name="connsiteX52" fmla="*/ 6005273 w 12192000"/>
              <a:gd name="connsiteY52" fmla="*/ 5418567 h 6858000"/>
              <a:gd name="connsiteX53" fmla="*/ 6178096 w 12192000"/>
              <a:gd name="connsiteY53" fmla="*/ 5418567 h 6858000"/>
              <a:gd name="connsiteX54" fmla="*/ 6178096 w 12192000"/>
              <a:gd name="connsiteY54" fmla="*/ 5591390 h 6858000"/>
              <a:gd name="connsiteX55" fmla="*/ 6005273 w 12192000"/>
              <a:gd name="connsiteY55" fmla="*/ 5591390 h 6858000"/>
              <a:gd name="connsiteX56" fmla="*/ 4366633 w 12192000"/>
              <a:gd name="connsiteY56" fmla="*/ 5418567 h 6858000"/>
              <a:gd name="connsiteX57" fmla="*/ 4539460 w 12192000"/>
              <a:gd name="connsiteY57" fmla="*/ 5418567 h 6858000"/>
              <a:gd name="connsiteX58" fmla="*/ 4539460 w 12192000"/>
              <a:gd name="connsiteY58" fmla="*/ 5591390 h 6858000"/>
              <a:gd name="connsiteX59" fmla="*/ 4366633 w 12192000"/>
              <a:gd name="connsiteY59" fmla="*/ 5591390 h 6858000"/>
              <a:gd name="connsiteX60" fmla="*/ 2727987 w 12192000"/>
              <a:gd name="connsiteY60" fmla="*/ 5418567 h 6858000"/>
              <a:gd name="connsiteX61" fmla="*/ 2900809 w 12192000"/>
              <a:gd name="connsiteY61" fmla="*/ 5418567 h 6858000"/>
              <a:gd name="connsiteX62" fmla="*/ 2900809 w 12192000"/>
              <a:gd name="connsiteY62" fmla="*/ 5591390 h 6858000"/>
              <a:gd name="connsiteX63" fmla="*/ 2727987 w 12192000"/>
              <a:gd name="connsiteY63" fmla="*/ 5591390 h 6858000"/>
              <a:gd name="connsiteX64" fmla="*/ 1089338 w 12192000"/>
              <a:gd name="connsiteY64" fmla="*/ 5418567 h 6858000"/>
              <a:gd name="connsiteX65" fmla="*/ 1262160 w 12192000"/>
              <a:gd name="connsiteY65" fmla="*/ 5418567 h 6858000"/>
              <a:gd name="connsiteX66" fmla="*/ 1262160 w 12192000"/>
              <a:gd name="connsiteY66" fmla="*/ 5591390 h 6858000"/>
              <a:gd name="connsiteX67" fmla="*/ 1089338 w 12192000"/>
              <a:gd name="connsiteY67" fmla="*/ 5591390 h 6858000"/>
              <a:gd name="connsiteX68" fmla="*/ 1178101 w 12192000"/>
              <a:gd name="connsiteY68" fmla="*/ 4727355 h 6858000"/>
              <a:gd name="connsiteX69" fmla="*/ 442836 w 12192000"/>
              <a:gd name="connsiteY69" fmla="*/ 5462622 h 6858000"/>
              <a:gd name="connsiteX70" fmla="*/ 442836 w 12192000"/>
              <a:gd name="connsiteY70" fmla="*/ 5549070 h 6858000"/>
              <a:gd name="connsiteX71" fmla="*/ 1178103 w 12192000"/>
              <a:gd name="connsiteY71" fmla="*/ 6284339 h 6858000"/>
              <a:gd name="connsiteX72" fmla="*/ 1908665 w 12192000"/>
              <a:gd name="connsiteY72" fmla="*/ 5553778 h 6858000"/>
              <a:gd name="connsiteX73" fmla="*/ 1908665 w 12192000"/>
              <a:gd name="connsiteY73" fmla="*/ 5457916 h 6858000"/>
              <a:gd name="connsiteX74" fmla="*/ 9370328 w 12192000"/>
              <a:gd name="connsiteY74" fmla="*/ 4727354 h 6858000"/>
              <a:gd name="connsiteX75" fmla="*/ 8636074 w 12192000"/>
              <a:gd name="connsiteY75" fmla="*/ 5461609 h 6858000"/>
              <a:gd name="connsiteX76" fmla="*/ 8636074 w 12192000"/>
              <a:gd name="connsiteY76" fmla="*/ 5550076 h 6858000"/>
              <a:gd name="connsiteX77" fmla="*/ 9370332 w 12192000"/>
              <a:gd name="connsiteY77" fmla="*/ 6284336 h 6858000"/>
              <a:gd name="connsiteX78" fmla="*/ 10101903 w 12192000"/>
              <a:gd name="connsiteY78" fmla="*/ 5552765 h 6858000"/>
              <a:gd name="connsiteX79" fmla="*/ 10101903 w 12192000"/>
              <a:gd name="connsiteY79" fmla="*/ 5458928 h 6858000"/>
              <a:gd name="connsiteX80" fmla="*/ 4454997 w 12192000"/>
              <a:gd name="connsiteY80" fmla="*/ 4727354 h 6858000"/>
              <a:gd name="connsiteX81" fmla="*/ 3720127 w 12192000"/>
              <a:gd name="connsiteY81" fmla="*/ 5462212 h 6858000"/>
              <a:gd name="connsiteX82" fmla="*/ 3720127 w 12192000"/>
              <a:gd name="connsiteY82" fmla="*/ 5549480 h 6858000"/>
              <a:gd name="connsiteX83" fmla="*/ 4454994 w 12192000"/>
              <a:gd name="connsiteY83" fmla="*/ 6284337 h 6858000"/>
              <a:gd name="connsiteX84" fmla="*/ 5185957 w 12192000"/>
              <a:gd name="connsiteY84" fmla="*/ 5553365 h 6858000"/>
              <a:gd name="connsiteX85" fmla="*/ 5185957 w 12192000"/>
              <a:gd name="connsiteY85" fmla="*/ 5458324 h 6858000"/>
              <a:gd name="connsiteX86" fmla="*/ 2816547 w 12192000"/>
              <a:gd name="connsiteY86" fmla="*/ 4727354 h 6858000"/>
              <a:gd name="connsiteX87" fmla="*/ 2081491 w 12192000"/>
              <a:gd name="connsiteY87" fmla="*/ 5462427 h 6858000"/>
              <a:gd name="connsiteX88" fmla="*/ 2081491 w 12192000"/>
              <a:gd name="connsiteY88" fmla="*/ 5549265 h 6858000"/>
              <a:gd name="connsiteX89" fmla="*/ 2816547 w 12192000"/>
              <a:gd name="connsiteY89" fmla="*/ 6284340 h 6858000"/>
              <a:gd name="connsiteX90" fmla="*/ 3547302 w 12192000"/>
              <a:gd name="connsiteY90" fmla="*/ 5553564 h 6858000"/>
              <a:gd name="connsiteX91" fmla="*/ 3547302 w 12192000"/>
              <a:gd name="connsiteY91" fmla="*/ 5458128 h 6858000"/>
              <a:gd name="connsiteX92" fmla="*/ 6093420 w 12192000"/>
              <a:gd name="connsiteY92" fmla="*/ 4727352 h 6858000"/>
              <a:gd name="connsiteX93" fmla="*/ 5358778 w 12192000"/>
              <a:gd name="connsiteY93" fmla="*/ 5462014 h 6858000"/>
              <a:gd name="connsiteX94" fmla="*/ 5358778 w 12192000"/>
              <a:gd name="connsiteY94" fmla="*/ 5549677 h 6858000"/>
              <a:gd name="connsiteX95" fmla="*/ 6093420 w 12192000"/>
              <a:gd name="connsiteY95" fmla="*/ 6284339 h 6858000"/>
              <a:gd name="connsiteX96" fmla="*/ 6824599 w 12192000"/>
              <a:gd name="connsiteY96" fmla="*/ 5553159 h 6858000"/>
              <a:gd name="connsiteX97" fmla="*/ 6824599 w 12192000"/>
              <a:gd name="connsiteY97" fmla="*/ 5458532 h 6858000"/>
              <a:gd name="connsiteX98" fmla="*/ 11008785 w 12192000"/>
              <a:gd name="connsiteY98" fmla="*/ 4727351 h 6858000"/>
              <a:gd name="connsiteX99" fmla="*/ 10274725 w 12192000"/>
              <a:gd name="connsiteY99" fmla="*/ 5461411 h 6858000"/>
              <a:gd name="connsiteX100" fmla="*/ 10274725 w 12192000"/>
              <a:gd name="connsiteY100" fmla="*/ 5550279 h 6858000"/>
              <a:gd name="connsiteX101" fmla="*/ 11008781 w 12192000"/>
              <a:gd name="connsiteY101" fmla="*/ 6284336 h 6858000"/>
              <a:gd name="connsiteX102" fmla="*/ 11740554 w 12192000"/>
              <a:gd name="connsiteY102" fmla="*/ 5552562 h 6858000"/>
              <a:gd name="connsiteX103" fmla="*/ 11740554 w 12192000"/>
              <a:gd name="connsiteY103" fmla="*/ 5459121 h 6858000"/>
              <a:gd name="connsiteX104" fmla="*/ 7731877 w 12192000"/>
              <a:gd name="connsiteY104" fmla="*/ 4727351 h 6858000"/>
              <a:gd name="connsiteX105" fmla="*/ 6997422 w 12192000"/>
              <a:gd name="connsiteY105" fmla="*/ 5461805 h 6858000"/>
              <a:gd name="connsiteX106" fmla="*/ 6997422 w 12192000"/>
              <a:gd name="connsiteY106" fmla="*/ 5549884 h 6858000"/>
              <a:gd name="connsiteX107" fmla="*/ 7731873 w 12192000"/>
              <a:gd name="connsiteY107" fmla="*/ 6284337 h 6858000"/>
              <a:gd name="connsiteX108" fmla="*/ 8463251 w 12192000"/>
              <a:gd name="connsiteY108" fmla="*/ 5552959 h 6858000"/>
              <a:gd name="connsiteX109" fmla="*/ 8463251 w 12192000"/>
              <a:gd name="connsiteY109" fmla="*/ 5458725 h 6858000"/>
              <a:gd name="connsiteX110" fmla="*/ 11740554 w 12192000"/>
              <a:gd name="connsiteY110" fmla="*/ 4601625 h 6858000"/>
              <a:gd name="connsiteX111" fmla="*/ 11913377 w 12192000"/>
              <a:gd name="connsiteY111" fmla="*/ 4601625 h 6858000"/>
              <a:gd name="connsiteX112" fmla="*/ 11913377 w 12192000"/>
              <a:gd name="connsiteY112" fmla="*/ 4774448 h 6858000"/>
              <a:gd name="connsiteX113" fmla="*/ 11740554 w 12192000"/>
              <a:gd name="connsiteY113" fmla="*/ 4774448 h 6858000"/>
              <a:gd name="connsiteX114" fmla="*/ 10101903 w 12192000"/>
              <a:gd name="connsiteY114" fmla="*/ 4601625 h 6858000"/>
              <a:gd name="connsiteX115" fmla="*/ 10274725 w 12192000"/>
              <a:gd name="connsiteY115" fmla="*/ 4601625 h 6858000"/>
              <a:gd name="connsiteX116" fmla="*/ 10274725 w 12192000"/>
              <a:gd name="connsiteY116" fmla="*/ 4774448 h 6858000"/>
              <a:gd name="connsiteX117" fmla="*/ 10101903 w 12192000"/>
              <a:gd name="connsiteY117" fmla="*/ 4774448 h 6858000"/>
              <a:gd name="connsiteX118" fmla="*/ 8463251 w 12192000"/>
              <a:gd name="connsiteY118" fmla="*/ 4601625 h 6858000"/>
              <a:gd name="connsiteX119" fmla="*/ 8636074 w 12192000"/>
              <a:gd name="connsiteY119" fmla="*/ 4601625 h 6858000"/>
              <a:gd name="connsiteX120" fmla="*/ 8636074 w 12192000"/>
              <a:gd name="connsiteY120" fmla="*/ 4774448 h 6858000"/>
              <a:gd name="connsiteX121" fmla="*/ 8463251 w 12192000"/>
              <a:gd name="connsiteY121" fmla="*/ 4774448 h 6858000"/>
              <a:gd name="connsiteX122" fmla="*/ 6824599 w 12192000"/>
              <a:gd name="connsiteY122" fmla="*/ 4601625 h 6858000"/>
              <a:gd name="connsiteX123" fmla="*/ 6997422 w 12192000"/>
              <a:gd name="connsiteY123" fmla="*/ 4601625 h 6858000"/>
              <a:gd name="connsiteX124" fmla="*/ 6997422 w 12192000"/>
              <a:gd name="connsiteY124" fmla="*/ 4774448 h 6858000"/>
              <a:gd name="connsiteX125" fmla="*/ 6824599 w 12192000"/>
              <a:gd name="connsiteY125" fmla="*/ 4774448 h 6858000"/>
              <a:gd name="connsiteX126" fmla="*/ 5185955 w 12192000"/>
              <a:gd name="connsiteY126" fmla="*/ 4601625 h 6858000"/>
              <a:gd name="connsiteX127" fmla="*/ 5358777 w 12192000"/>
              <a:gd name="connsiteY127" fmla="*/ 4601625 h 6858000"/>
              <a:gd name="connsiteX128" fmla="*/ 5358777 w 12192000"/>
              <a:gd name="connsiteY128" fmla="*/ 4774448 h 6858000"/>
              <a:gd name="connsiteX129" fmla="*/ 5185955 w 12192000"/>
              <a:gd name="connsiteY129" fmla="*/ 4774448 h 6858000"/>
              <a:gd name="connsiteX130" fmla="*/ 3547301 w 12192000"/>
              <a:gd name="connsiteY130" fmla="*/ 4601625 h 6858000"/>
              <a:gd name="connsiteX131" fmla="*/ 3720124 w 12192000"/>
              <a:gd name="connsiteY131" fmla="*/ 4601625 h 6858000"/>
              <a:gd name="connsiteX132" fmla="*/ 3720124 w 12192000"/>
              <a:gd name="connsiteY132" fmla="*/ 4774448 h 6858000"/>
              <a:gd name="connsiteX133" fmla="*/ 3547301 w 12192000"/>
              <a:gd name="connsiteY133" fmla="*/ 4774448 h 6858000"/>
              <a:gd name="connsiteX134" fmla="*/ 1908659 w 12192000"/>
              <a:gd name="connsiteY134" fmla="*/ 4601625 h 6858000"/>
              <a:gd name="connsiteX135" fmla="*/ 2081483 w 12192000"/>
              <a:gd name="connsiteY135" fmla="*/ 4601625 h 6858000"/>
              <a:gd name="connsiteX136" fmla="*/ 2081483 w 12192000"/>
              <a:gd name="connsiteY136" fmla="*/ 4774448 h 6858000"/>
              <a:gd name="connsiteX137" fmla="*/ 1908659 w 12192000"/>
              <a:gd name="connsiteY137" fmla="*/ 4774448 h 6858000"/>
              <a:gd name="connsiteX138" fmla="*/ 270007 w 12192000"/>
              <a:gd name="connsiteY138" fmla="*/ 4601625 h 6858000"/>
              <a:gd name="connsiteX139" fmla="*/ 442830 w 12192000"/>
              <a:gd name="connsiteY139" fmla="*/ 4601625 h 6858000"/>
              <a:gd name="connsiteX140" fmla="*/ 442830 w 12192000"/>
              <a:gd name="connsiteY140" fmla="*/ 4774448 h 6858000"/>
              <a:gd name="connsiteX141" fmla="*/ 270007 w 12192000"/>
              <a:gd name="connsiteY141" fmla="*/ 4774448 h 6858000"/>
              <a:gd name="connsiteX142" fmla="*/ 10145462 w 12192000"/>
              <a:gd name="connsiteY142" fmla="*/ 3952222 h 6858000"/>
              <a:gd name="connsiteX143" fmla="*/ 9411064 w 12192000"/>
              <a:gd name="connsiteY143" fmla="*/ 4686619 h 6858000"/>
              <a:gd name="connsiteX144" fmla="*/ 10143012 w 12192000"/>
              <a:gd name="connsiteY144" fmla="*/ 5418567 h 6858000"/>
              <a:gd name="connsiteX145" fmla="*/ 10236099 w 12192000"/>
              <a:gd name="connsiteY145" fmla="*/ 5418567 h 6858000"/>
              <a:gd name="connsiteX146" fmla="*/ 10968050 w 12192000"/>
              <a:gd name="connsiteY146" fmla="*/ 4686615 h 6858000"/>
              <a:gd name="connsiteX147" fmla="*/ 10233657 w 12192000"/>
              <a:gd name="connsiteY147" fmla="*/ 3952222 h 6858000"/>
              <a:gd name="connsiteX148" fmla="*/ 8507004 w 12192000"/>
              <a:gd name="connsiteY148" fmla="*/ 3952222 h 6858000"/>
              <a:gd name="connsiteX149" fmla="*/ 7772612 w 12192000"/>
              <a:gd name="connsiteY149" fmla="*/ 4686615 h 6858000"/>
              <a:gd name="connsiteX150" fmla="*/ 8504563 w 12192000"/>
              <a:gd name="connsiteY150" fmla="*/ 5418567 h 6858000"/>
              <a:gd name="connsiteX151" fmla="*/ 8597643 w 12192000"/>
              <a:gd name="connsiteY151" fmla="*/ 5418567 h 6858000"/>
              <a:gd name="connsiteX152" fmla="*/ 9329593 w 12192000"/>
              <a:gd name="connsiteY152" fmla="*/ 4686617 h 6858000"/>
              <a:gd name="connsiteX153" fmla="*/ 8595197 w 12192000"/>
              <a:gd name="connsiteY153" fmla="*/ 3952222 h 6858000"/>
              <a:gd name="connsiteX154" fmla="*/ 6868551 w 12192000"/>
              <a:gd name="connsiteY154" fmla="*/ 3952222 h 6858000"/>
              <a:gd name="connsiteX155" fmla="*/ 6134155 w 12192000"/>
              <a:gd name="connsiteY155" fmla="*/ 4686617 h 6858000"/>
              <a:gd name="connsiteX156" fmla="*/ 6866103 w 12192000"/>
              <a:gd name="connsiteY156" fmla="*/ 5418567 h 6858000"/>
              <a:gd name="connsiteX157" fmla="*/ 6959192 w 12192000"/>
              <a:gd name="connsiteY157" fmla="*/ 5418567 h 6858000"/>
              <a:gd name="connsiteX158" fmla="*/ 7691142 w 12192000"/>
              <a:gd name="connsiteY158" fmla="*/ 4686617 h 6858000"/>
              <a:gd name="connsiteX159" fmla="*/ 6956748 w 12192000"/>
              <a:gd name="connsiteY159" fmla="*/ 3952222 h 6858000"/>
              <a:gd name="connsiteX160" fmla="*/ 5230122 w 12192000"/>
              <a:gd name="connsiteY160" fmla="*/ 3952222 h 6858000"/>
              <a:gd name="connsiteX161" fmla="*/ 4495738 w 12192000"/>
              <a:gd name="connsiteY161" fmla="*/ 4686619 h 6858000"/>
              <a:gd name="connsiteX162" fmla="*/ 5227671 w 12192000"/>
              <a:gd name="connsiteY162" fmla="*/ 5418567 h 6858000"/>
              <a:gd name="connsiteX163" fmla="*/ 5320755 w 12192000"/>
              <a:gd name="connsiteY163" fmla="*/ 5418567 h 6858000"/>
              <a:gd name="connsiteX164" fmla="*/ 6052685 w 12192000"/>
              <a:gd name="connsiteY164" fmla="*/ 4686617 h 6858000"/>
              <a:gd name="connsiteX165" fmla="*/ 5318307 w 12192000"/>
              <a:gd name="connsiteY165" fmla="*/ 3952222 h 6858000"/>
              <a:gd name="connsiteX166" fmla="*/ 3591662 w 12192000"/>
              <a:gd name="connsiteY166" fmla="*/ 3952222 h 6858000"/>
              <a:gd name="connsiteX167" fmla="*/ 2857282 w 12192000"/>
              <a:gd name="connsiteY167" fmla="*/ 4686619 h 6858000"/>
              <a:gd name="connsiteX168" fmla="*/ 3589211 w 12192000"/>
              <a:gd name="connsiteY168" fmla="*/ 5418567 h 6858000"/>
              <a:gd name="connsiteX169" fmla="*/ 3682300 w 12192000"/>
              <a:gd name="connsiteY169" fmla="*/ 5418567 h 6858000"/>
              <a:gd name="connsiteX170" fmla="*/ 4414258 w 12192000"/>
              <a:gd name="connsiteY170" fmla="*/ 4686619 h 6858000"/>
              <a:gd name="connsiteX171" fmla="*/ 3679850 w 12192000"/>
              <a:gd name="connsiteY171" fmla="*/ 3952222 h 6858000"/>
              <a:gd name="connsiteX172" fmla="*/ 1953238 w 12192000"/>
              <a:gd name="connsiteY172" fmla="*/ 3952222 h 6858000"/>
              <a:gd name="connsiteX173" fmla="*/ 1218835 w 12192000"/>
              <a:gd name="connsiteY173" fmla="*/ 4686620 h 6858000"/>
              <a:gd name="connsiteX174" fmla="*/ 1950786 w 12192000"/>
              <a:gd name="connsiteY174" fmla="*/ 5418567 h 6858000"/>
              <a:gd name="connsiteX175" fmla="*/ 2043879 w 12192000"/>
              <a:gd name="connsiteY175" fmla="*/ 5418567 h 6858000"/>
              <a:gd name="connsiteX176" fmla="*/ 2775812 w 12192000"/>
              <a:gd name="connsiteY176" fmla="*/ 4686619 h 6858000"/>
              <a:gd name="connsiteX177" fmla="*/ 2041429 w 12192000"/>
              <a:gd name="connsiteY177" fmla="*/ 3952222 h 6858000"/>
              <a:gd name="connsiteX178" fmla="*/ 10921228 w 12192000"/>
              <a:gd name="connsiteY178" fmla="*/ 3779399 h 6858000"/>
              <a:gd name="connsiteX179" fmla="*/ 11094051 w 12192000"/>
              <a:gd name="connsiteY179" fmla="*/ 3779399 h 6858000"/>
              <a:gd name="connsiteX180" fmla="*/ 11094051 w 12192000"/>
              <a:gd name="connsiteY180" fmla="*/ 3952222 h 6858000"/>
              <a:gd name="connsiteX181" fmla="*/ 10921228 w 12192000"/>
              <a:gd name="connsiteY181" fmla="*/ 3952222 h 6858000"/>
              <a:gd name="connsiteX182" fmla="*/ 9282577 w 12192000"/>
              <a:gd name="connsiteY182" fmla="*/ 3779399 h 6858000"/>
              <a:gd name="connsiteX183" fmla="*/ 9455400 w 12192000"/>
              <a:gd name="connsiteY183" fmla="*/ 3779399 h 6858000"/>
              <a:gd name="connsiteX184" fmla="*/ 9455400 w 12192000"/>
              <a:gd name="connsiteY184" fmla="*/ 3952222 h 6858000"/>
              <a:gd name="connsiteX185" fmla="*/ 9282577 w 12192000"/>
              <a:gd name="connsiteY185" fmla="*/ 3952222 h 6858000"/>
              <a:gd name="connsiteX186" fmla="*/ 7643925 w 12192000"/>
              <a:gd name="connsiteY186" fmla="*/ 3779399 h 6858000"/>
              <a:gd name="connsiteX187" fmla="*/ 7816748 w 12192000"/>
              <a:gd name="connsiteY187" fmla="*/ 3779399 h 6858000"/>
              <a:gd name="connsiteX188" fmla="*/ 7816748 w 12192000"/>
              <a:gd name="connsiteY188" fmla="*/ 3952222 h 6858000"/>
              <a:gd name="connsiteX189" fmla="*/ 7643925 w 12192000"/>
              <a:gd name="connsiteY189" fmla="*/ 3952222 h 6858000"/>
              <a:gd name="connsiteX190" fmla="*/ 6005273 w 12192000"/>
              <a:gd name="connsiteY190" fmla="*/ 3779399 h 6858000"/>
              <a:gd name="connsiteX191" fmla="*/ 6178096 w 12192000"/>
              <a:gd name="connsiteY191" fmla="*/ 3779399 h 6858000"/>
              <a:gd name="connsiteX192" fmla="*/ 6178096 w 12192000"/>
              <a:gd name="connsiteY192" fmla="*/ 3952222 h 6858000"/>
              <a:gd name="connsiteX193" fmla="*/ 6005273 w 12192000"/>
              <a:gd name="connsiteY193" fmla="*/ 3952222 h 6858000"/>
              <a:gd name="connsiteX194" fmla="*/ 4366635 w 12192000"/>
              <a:gd name="connsiteY194" fmla="*/ 3779399 h 6858000"/>
              <a:gd name="connsiteX195" fmla="*/ 4539462 w 12192000"/>
              <a:gd name="connsiteY195" fmla="*/ 3779399 h 6858000"/>
              <a:gd name="connsiteX196" fmla="*/ 4539462 w 12192000"/>
              <a:gd name="connsiteY196" fmla="*/ 3952222 h 6858000"/>
              <a:gd name="connsiteX197" fmla="*/ 4366635 w 12192000"/>
              <a:gd name="connsiteY197" fmla="*/ 3952222 h 6858000"/>
              <a:gd name="connsiteX198" fmla="*/ 2727994 w 12192000"/>
              <a:gd name="connsiteY198" fmla="*/ 3779399 h 6858000"/>
              <a:gd name="connsiteX199" fmla="*/ 2900815 w 12192000"/>
              <a:gd name="connsiteY199" fmla="*/ 3779399 h 6858000"/>
              <a:gd name="connsiteX200" fmla="*/ 2900815 w 12192000"/>
              <a:gd name="connsiteY200" fmla="*/ 3952222 h 6858000"/>
              <a:gd name="connsiteX201" fmla="*/ 2727994 w 12192000"/>
              <a:gd name="connsiteY201" fmla="*/ 3952222 h 6858000"/>
              <a:gd name="connsiteX202" fmla="*/ 1089344 w 12192000"/>
              <a:gd name="connsiteY202" fmla="*/ 3779399 h 6858000"/>
              <a:gd name="connsiteX203" fmla="*/ 1262166 w 12192000"/>
              <a:gd name="connsiteY203" fmla="*/ 3779399 h 6858000"/>
              <a:gd name="connsiteX204" fmla="*/ 1262166 w 12192000"/>
              <a:gd name="connsiteY204" fmla="*/ 3952222 h 6858000"/>
              <a:gd name="connsiteX205" fmla="*/ 1089344 w 12192000"/>
              <a:gd name="connsiteY205" fmla="*/ 3952222 h 6858000"/>
              <a:gd name="connsiteX206" fmla="*/ 1178101 w 12192000"/>
              <a:gd name="connsiteY206" fmla="*/ 3088920 h 6858000"/>
              <a:gd name="connsiteX207" fmla="*/ 442844 w 12192000"/>
              <a:gd name="connsiteY207" fmla="*/ 3824161 h 6858000"/>
              <a:gd name="connsiteX208" fmla="*/ 442844 w 12192000"/>
              <a:gd name="connsiteY208" fmla="*/ 3910626 h 6858000"/>
              <a:gd name="connsiteX209" fmla="*/ 1178101 w 12192000"/>
              <a:gd name="connsiteY209" fmla="*/ 4645885 h 6858000"/>
              <a:gd name="connsiteX210" fmla="*/ 1908673 w 12192000"/>
              <a:gd name="connsiteY210" fmla="*/ 3915317 h 6858000"/>
              <a:gd name="connsiteX211" fmla="*/ 1908673 w 12192000"/>
              <a:gd name="connsiteY211" fmla="*/ 3819468 h 6858000"/>
              <a:gd name="connsiteX212" fmla="*/ 2816547 w 12192000"/>
              <a:gd name="connsiteY212" fmla="*/ 3088919 h 6858000"/>
              <a:gd name="connsiteX213" fmla="*/ 2081500 w 12192000"/>
              <a:gd name="connsiteY213" fmla="*/ 3823966 h 6858000"/>
              <a:gd name="connsiteX214" fmla="*/ 2081500 w 12192000"/>
              <a:gd name="connsiteY214" fmla="*/ 3910819 h 6858000"/>
              <a:gd name="connsiteX215" fmla="*/ 2816547 w 12192000"/>
              <a:gd name="connsiteY215" fmla="*/ 4645883 h 6858000"/>
              <a:gd name="connsiteX216" fmla="*/ 3547307 w 12192000"/>
              <a:gd name="connsiteY216" fmla="*/ 3915106 h 6858000"/>
              <a:gd name="connsiteX217" fmla="*/ 3547307 w 12192000"/>
              <a:gd name="connsiteY217" fmla="*/ 3819677 h 6858000"/>
              <a:gd name="connsiteX218" fmla="*/ 7731873 w 12192000"/>
              <a:gd name="connsiteY218" fmla="*/ 3088917 h 6858000"/>
              <a:gd name="connsiteX219" fmla="*/ 6997422 w 12192000"/>
              <a:gd name="connsiteY219" fmla="*/ 3823351 h 6858000"/>
              <a:gd name="connsiteX220" fmla="*/ 6997422 w 12192000"/>
              <a:gd name="connsiteY220" fmla="*/ 3911424 h 6858000"/>
              <a:gd name="connsiteX221" fmla="*/ 7731879 w 12192000"/>
              <a:gd name="connsiteY221" fmla="*/ 4645880 h 6858000"/>
              <a:gd name="connsiteX222" fmla="*/ 8463251 w 12192000"/>
              <a:gd name="connsiteY222" fmla="*/ 3914507 h 6858000"/>
              <a:gd name="connsiteX223" fmla="*/ 8463251 w 12192000"/>
              <a:gd name="connsiteY223" fmla="*/ 3820276 h 6858000"/>
              <a:gd name="connsiteX224" fmla="*/ 4454997 w 12192000"/>
              <a:gd name="connsiteY224" fmla="*/ 3088917 h 6858000"/>
              <a:gd name="connsiteX225" fmla="*/ 3720130 w 12192000"/>
              <a:gd name="connsiteY225" fmla="*/ 3823754 h 6858000"/>
              <a:gd name="connsiteX226" fmla="*/ 3720130 w 12192000"/>
              <a:gd name="connsiteY226" fmla="*/ 3911030 h 6858000"/>
              <a:gd name="connsiteX227" fmla="*/ 4454997 w 12192000"/>
              <a:gd name="connsiteY227" fmla="*/ 4645883 h 6858000"/>
              <a:gd name="connsiteX228" fmla="*/ 5185960 w 12192000"/>
              <a:gd name="connsiteY228" fmla="*/ 3914910 h 6858000"/>
              <a:gd name="connsiteX229" fmla="*/ 5185960 w 12192000"/>
              <a:gd name="connsiteY229" fmla="*/ 3819872 h 6858000"/>
              <a:gd name="connsiteX230" fmla="*/ 11008787 w 12192000"/>
              <a:gd name="connsiteY230" fmla="*/ 3088916 h 6858000"/>
              <a:gd name="connsiteX231" fmla="*/ 10274725 w 12192000"/>
              <a:gd name="connsiteY231" fmla="*/ 3822957 h 6858000"/>
              <a:gd name="connsiteX232" fmla="*/ 10274725 w 12192000"/>
              <a:gd name="connsiteY232" fmla="*/ 3911819 h 6858000"/>
              <a:gd name="connsiteX233" fmla="*/ 11008787 w 12192000"/>
              <a:gd name="connsiteY233" fmla="*/ 4645880 h 6858000"/>
              <a:gd name="connsiteX234" fmla="*/ 11740554 w 12192000"/>
              <a:gd name="connsiteY234" fmla="*/ 3914113 h 6858000"/>
              <a:gd name="connsiteX235" fmla="*/ 11740554 w 12192000"/>
              <a:gd name="connsiteY235" fmla="*/ 3820664 h 6858000"/>
              <a:gd name="connsiteX236" fmla="*/ 9370330 w 12192000"/>
              <a:gd name="connsiteY236" fmla="*/ 3088916 h 6858000"/>
              <a:gd name="connsiteX237" fmla="*/ 8636074 w 12192000"/>
              <a:gd name="connsiteY237" fmla="*/ 3823153 h 6858000"/>
              <a:gd name="connsiteX238" fmla="*/ 8636074 w 12192000"/>
              <a:gd name="connsiteY238" fmla="*/ 3911629 h 6858000"/>
              <a:gd name="connsiteX239" fmla="*/ 9370328 w 12192000"/>
              <a:gd name="connsiteY239" fmla="*/ 4645882 h 6858000"/>
              <a:gd name="connsiteX240" fmla="*/ 10101903 w 12192000"/>
              <a:gd name="connsiteY240" fmla="*/ 3914308 h 6858000"/>
              <a:gd name="connsiteX241" fmla="*/ 10101903 w 12192000"/>
              <a:gd name="connsiteY241" fmla="*/ 3820468 h 6858000"/>
              <a:gd name="connsiteX242" fmla="*/ 6093424 w 12192000"/>
              <a:gd name="connsiteY242" fmla="*/ 3088914 h 6858000"/>
              <a:gd name="connsiteX243" fmla="*/ 5358784 w 12192000"/>
              <a:gd name="connsiteY243" fmla="*/ 3823556 h 6858000"/>
              <a:gd name="connsiteX244" fmla="*/ 5358784 w 12192000"/>
              <a:gd name="connsiteY244" fmla="*/ 3911226 h 6858000"/>
              <a:gd name="connsiteX245" fmla="*/ 6093418 w 12192000"/>
              <a:gd name="connsiteY245" fmla="*/ 4645882 h 6858000"/>
              <a:gd name="connsiteX246" fmla="*/ 6824599 w 12192000"/>
              <a:gd name="connsiteY246" fmla="*/ 3914702 h 6858000"/>
              <a:gd name="connsiteX247" fmla="*/ 6824599 w 12192000"/>
              <a:gd name="connsiteY247" fmla="*/ 3820073 h 6858000"/>
              <a:gd name="connsiteX248" fmla="*/ 270004 w 12192000"/>
              <a:gd name="connsiteY248" fmla="*/ 2958175 h 6858000"/>
              <a:gd name="connsiteX249" fmla="*/ 442827 w 12192000"/>
              <a:gd name="connsiteY249" fmla="*/ 2958175 h 6858000"/>
              <a:gd name="connsiteX250" fmla="*/ 442827 w 12192000"/>
              <a:gd name="connsiteY250" fmla="*/ 3130998 h 6858000"/>
              <a:gd name="connsiteX251" fmla="*/ 270004 w 12192000"/>
              <a:gd name="connsiteY251" fmla="*/ 3130998 h 6858000"/>
              <a:gd name="connsiteX252" fmla="*/ 11740554 w 12192000"/>
              <a:gd name="connsiteY252" fmla="*/ 2958174 h 6858000"/>
              <a:gd name="connsiteX253" fmla="*/ 11913377 w 12192000"/>
              <a:gd name="connsiteY253" fmla="*/ 2958174 h 6858000"/>
              <a:gd name="connsiteX254" fmla="*/ 11913377 w 12192000"/>
              <a:gd name="connsiteY254" fmla="*/ 3130997 h 6858000"/>
              <a:gd name="connsiteX255" fmla="*/ 11740554 w 12192000"/>
              <a:gd name="connsiteY255" fmla="*/ 3130997 h 6858000"/>
              <a:gd name="connsiteX256" fmla="*/ 10101903 w 12192000"/>
              <a:gd name="connsiteY256" fmla="*/ 2958174 h 6858000"/>
              <a:gd name="connsiteX257" fmla="*/ 10274725 w 12192000"/>
              <a:gd name="connsiteY257" fmla="*/ 2958174 h 6858000"/>
              <a:gd name="connsiteX258" fmla="*/ 10274725 w 12192000"/>
              <a:gd name="connsiteY258" fmla="*/ 3130997 h 6858000"/>
              <a:gd name="connsiteX259" fmla="*/ 10101903 w 12192000"/>
              <a:gd name="connsiteY259" fmla="*/ 3130997 h 6858000"/>
              <a:gd name="connsiteX260" fmla="*/ 8463251 w 12192000"/>
              <a:gd name="connsiteY260" fmla="*/ 2958174 h 6858000"/>
              <a:gd name="connsiteX261" fmla="*/ 8636074 w 12192000"/>
              <a:gd name="connsiteY261" fmla="*/ 2958174 h 6858000"/>
              <a:gd name="connsiteX262" fmla="*/ 8636074 w 12192000"/>
              <a:gd name="connsiteY262" fmla="*/ 3130997 h 6858000"/>
              <a:gd name="connsiteX263" fmla="*/ 8463251 w 12192000"/>
              <a:gd name="connsiteY263" fmla="*/ 3130997 h 6858000"/>
              <a:gd name="connsiteX264" fmla="*/ 6824599 w 12192000"/>
              <a:gd name="connsiteY264" fmla="*/ 2958174 h 6858000"/>
              <a:gd name="connsiteX265" fmla="*/ 6997422 w 12192000"/>
              <a:gd name="connsiteY265" fmla="*/ 2958174 h 6858000"/>
              <a:gd name="connsiteX266" fmla="*/ 6997422 w 12192000"/>
              <a:gd name="connsiteY266" fmla="*/ 3130997 h 6858000"/>
              <a:gd name="connsiteX267" fmla="*/ 6824599 w 12192000"/>
              <a:gd name="connsiteY267" fmla="*/ 3130997 h 6858000"/>
              <a:gd name="connsiteX268" fmla="*/ 5185955 w 12192000"/>
              <a:gd name="connsiteY268" fmla="*/ 2958174 h 6858000"/>
              <a:gd name="connsiteX269" fmla="*/ 5358775 w 12192000"/>
              <a:gd name="connsiteY269" fmla="*/ 2958174 h 6858000"/>
              <a:gd name="connsiteX270" fmla="*/ 5358775 w 12192000"/>
              <a:gd name="connsiteY270" fmla="*/ 3130997 h 6858000"/>
              <a:gd name="connsiteX271" fmla="*/ 5185955 w 12192000"/>
              <a:gd name="connsiteY271" fmla="*/ 3130997 h 6858000"/>
              <a:gd name="connsiteX272" fmla="*/ 3547299 w 12192000"/>
              <a:gd name="connsiteY272" fmla="*/ 2958174 h 6858000"/>
              <a:gd name="connsiteX273" fmla="*/ 3720122 w 12192000"/>
              <a:gd name="connsiteY273" fmla="*/ 2958174 h 6858000"/>
              <a:gd name="connsiteX274" fmla="*/ 3720122 w 12192000"/>
              <a:gd name="connsiteY274" fmla="*/ 3130997 h 6858000"/>
              <a:gd name="connsiteX275" fmla="*/ 3547299 w 12192000"/>
              <a:gd name="connsiteY275" fmla="*/ 3130997 h 6858000"/>
              <a:gd name="connsiteX276" fmla="*/ 1908655 w 12192000"/>
              <a:gd name="connsiteY276" fmla="*/ 2958174 h 6858000"/>
              <a:gd name="connsiteX277" fmla="*/ 2081480 w 12192000"/>
              <a:gd name="connsiteY277" fmla="*/ 2958174 h 6858000"/>
              <a:gd name="connsiteX278" fmla="*/ 2081480 w 12192000"/>
              <a:gd name="connsiteY278" fmla="*/ 3130997 h 6858000"/>
              <a:gd name="connsiteX279" fmla="*/ 1908655 w 12192000"/>
              <a:gd name="connsiteY279" fmla="*/ 3130997 h 6858000"/>
              <a:gd name="connsiteX280" fmla="*/ 1956771 w 12192000"/>
              <a:gd name="connsiteY280" fmla="*/ 2310252 h 6858000"/>
              <a:gd name="connsiteX281" fmla="*/ 1218835 w 12192000"/>
              <a:gd name="connsiteY281" fmla="*/ 3048185 h 6858000"/>
              <a:gd name="connsiteX282" fmla="*/ 1950074 w 12192000"/>
              <a:gd name="connsiteY282" fmla="*/ 3779399 h 6858000"/>
              <a:gd name="connsiteX283" fmla="*/ 2044592 w 12192000"/>
              <a:gd name="connsiteY283" fmla="*/ 3779399 h 6858000"/>
              <a:gd name="connsiteX284" fmla="*/ 2775813 w 12192000"/>
              <a:gd name="connsiteY284" fmla="*/ 3048184 h 6858000"/>
              <a:gd name="connsiteX285" fmla="*/ 2037896 w 12192000"/>
              <a:gd name="connsiteY285" fmla="*/ 2310252 h 6858000"/>
              <a:gd name="connsiteX286" fmla="*/ 10148994 w 12192000"/>
              <a:gd name="connsiteY286" fmla="*/ 2310250 h 6858000"/>
              <a:gd name="connsiteX287" fmla="*/ 9411065 w 12192000"/>
              <a:gd name="connsiteY287" fmla="*/ 3048180 h 6858000"/>
              <a:gd name="connsiteX288" fmla="*/ 10142306 w 12192000"/>
              <a:gd name="connsiteY288" fmla="*/ 3779399 h 6858000"/>
              <a:gd name="connsiteX289" fmla="*/ 10236813 w 12192000"/>
              <a:gd name="connsiteY289" fmla="*/ 3779399 h 6858000"/>
              <a:gd name="connsiteX290" fmla="*/ 10968050 w 12192000"/>
              <a:gd name="connsiteY290" fmla="*/ 3048180 h 6858000"/>
              <a:gd name="connsiteX291" fmla="*/ 10230121 w 12192000"/>
              <a:gd name="connsiteY291" fmla="*/ 2310250 h 6858000"/>
              <a:gd name="connsiteX292" fmla="*/ 8510539 w 12192000"/>
              <a:gd name="connsiteY292" fmla="*/ 2310250 h 6858000"/>
              <a:gd name="connsiteX293" fmla="*/ 7772608 w 12192000"/>
              <a:gd name="connsiteY293" fmla="*/ 3048182 h 6858000"/>
              <a:gd name="connsiteX294" fmla="*/ 8503844 w 12192000"/>
              <a:gd name="connsiteY294" fmla="*/ 3779399 h 6858000"/>
              <a:gd name="connsiteX295" fmla="*/ 8598359 w 12192000"/>
              <a:gd name="connsiteY295" fmla="*/ 3779399 h 6858000"/>
              <a:gd name="connsiteX296" fmla="*/ 9329596 w 12192000"/>
              <a:gd name="connsiteY296" fmla="*/ 3048182 h 6858000"/>
              <a:gd name="connsiteX297" fmla="*/ 8591666 w 12192000"/>
              <a:gd name="connsiteY297" fmla="*/ 2310250 h 6858000"/>
              <a:gd name="connsiteX298" fmla="*/ 6872085 w 12192000"/>
              <a:gd name="connsiteY298" fmla="*/ 2310250 h 6858000"/>
              <a:gd name="connsiteX299" fmla="*/ 6134158 w 12192000"/>
              <a:gd name="connsiteY299" fmla="*/ 3048179 h 6858000"/>
              <a:gd name="connsiteX300" fmla="*/ 6865395 w 12192000"/>
              <a:gd name="connsiteY300" fmla="*/ 3779399 h 6858000"/>
              <a:gd name="connsiteX301" fmla="*/ 6959902 w 12192000"/>
              <a:gd name="connsiteY301" fmla="*/ 3779399 h 6858000"/>
              <a:gd name="connsiteX302" fmla="*/ 7691139 w 12192000"/>
              <a:gd name="connsiteY302" fmla="*/ 3048182 h 6858000"/>
              <a:gd name="connsiteX303" fmla="*/ 6953207 w 12192000"/>
              <a:gd name="connsiteY303" fmla="*/ 2310250 h 6858000"/>
              <a:gd name="connsiteX304" fmla="*/ 5233651 w 12192000"/>
              <a:gd name="connsiteY304" fmla="*/ 2310250 h 6858000"/>
              <a:gd name="connsiteX305" fmla="*/ 4495738 w 12192000"/>
              <a:gd name="connsiteY305" fmla="*/ 3048182 h 6858000"/>
              <a:gd name="connsiteX306" fmla="*/ 5226958 w 12192000"/>
              <a:gd name="connsiteY306" fmla="*/ 3779399 h 6858000"/>
              <a:gd name="connsiteX307" fmla="*/ 5321471 w 12192000"/>
              <a:gd name="connsiteY307" fmla="*/ 3779399 h 6858000"/>
              <a:gd name="connsiteX308" fmla="*/ 6052689 w 12192000"/>
              <a:gd name="connsiteY308" fmla="*/ 3048180 h 6858000"/>
              <a:gd name="connsiteX309" fmla="*/ 5314779 w 12192000"/>
              <a:gd name="connsiteY309" fmla="*/ 2310250 h 6858000"/>
              <a:gd name="connsiteX310" fmla="*/ 3595195 w 12192000"/>
              <a:gd name="connsiteY310" fmla="*/ 2310250 h 6858000"/>
              <a:gd name="connsiteX311" fmla="*/ 2857284 w 12192000"/>
              <a:gd name="connsiteY311" fmla="*/ 3048184 h 6858000"/>
              <a:gd name="connsiteX312" fmla="*/ 3588498 w 12192000"/>
              <a:gd name="connsiteY312" fmla="*/ 3779399 h 6858000"/>
              <a:gd name="connsiteX313" fmla="*/ 3683015 w 12192000"/>
              <a:gd name="connsiteY313" fmla="*/ 3779399 h 6858000"/>
              <a:gd name="connsiteX314" fmla="*/ 4414258 w 12192000"/>
              <a:gd name="connsiteY314" fmla="*/ 3048182 h 6858000"/>
              <a:gd name="connsiteX315" fmla="*/ 3676318 w 12192000"/>
              <a:gd name="connsiteY315" fmla="*/ 2310250 h 6858000"/>
              <a:gd name="connsiteX316" fmla="*/ 4366637 w 12192000"/>
              <a:gd name="connsiteY316" fmla="*/ 2137429 h 6858000"/>
              <a:gd name="connsiteX317" fmla="*/ 4539469 w 12192000"/>
              <a:gd name="connsiteY317" fmla="*/ 2137429 h 6858000"/>
              <a:gd name="connsiteX318" fmla="*/ 4539469 w 12192000"/>
              <a:gd name="connsiteY318" fmla="*/ 2310250 h 6858000"/>
              <a:gd name="connsiteX319" fmla="*/ 4366637 w 12192000"/>
              <a:gd name="connsiteY319" fmla="*/ 2310250 h 6858000"/>
              <a:gd name="connsiteX320" fmla="*/ 2728000 w 12192000"/>
              <a:gd name="connsiteY320" fmla="*/ 2137429 h 6858000"/>
              <a:gd name="connsiteX321" fmla="*/ 2900821 w 12192000"/>
              <a:gd name="connsiteY321" fmla="*/ 2137429 h 6858000"/>
              <a:gd name="connsiteX322" fmla="*/ 2900821 w 12192000"/>
              <a:gd name="connsiteY322" fmla="*/ 2310252 h 6858000"/>
              <a:gd name="connsiteX323" fmla="*/ 2728000 w 12192000"/>
              <a:gd name="connsiteY323" fmla="*/ 2310252 h 6858000"/>
              <a:gd name="connsiteX324" fmla="*/ 1089351 w 12192000"/>
              <a:gd name="connsiteY324" fmla="*/ 2137429 h 6858000"/>
              <a:gd name="connsiteX325" fmla="*/ 1262176 w 12192000"/>
              <a:gd name="connsiteY325" fmla="*/ 2137429 h 6858000"/>
              <a:gd name="connsiteX326" fmla="*/ 1262176 w 12192000"/>
              <a:gd name="connsiteY326" fmla="*/ 2310252 h 6858000"/>
              <a:gd name="connsiteX327" fmla="*/ 1089351 w 12192000"/>
              <a:gd name="connsiteY327" fmla="*/ 2310252 h 6858000"/>
              <a:gd name="connsiteX328" fmla="*/ 10921228 w 12192000"/>
              <a:gd name="connsiteY328" fmla="*/ 2137428 h 6858000"/>
              <a:gd name="connsiteX329" fmla="*/ 11094051 w 12192000"/>
              <a:gd name="connsiteY329" fmla="*/ 2137428 h 6858000"/>
              <a:gd name="connsiteX330" fmla="*/ 11094051 w 12192000"/>
              <a:gd name="connsiteY330" fmla="*/ 2310250 h 6858000"/>
              <a:gd name="connsiteX331" fmla="*/ 10921228 w 12192000"/>
              <a:gd name="connsiteY331" fmla="*/ 2310250 h 6858000"/>
              <a:gd name="connsiteX332" fmla="*/ 9282577 w 12192000"/>
              <a:gd name="connsiteY332" fmla="*/ 2137428 h 6858000"/>
              <a:gd name="connsiteX333" fmla="*/ 9455400 w 12192000"/>
              <a:gd name="connsiteY333" fmla="*/ 2137428 h 6858000"/>
              <a:gd name="connsiteX334" fmla="*/ 9455400 w 12192000"/>
              <a:gd name="connsiteY334" fmla="*/ 2310250 h 6858000"/>
              <a:gd name="connsiteX335" fmla="*/ 9282577 w 12192000"/>
              <a:gd name="connsiteY335" fmla="*/ 2310250 h 6858000"/>
              <a:gd name="connsiteX336" fmla="*/ 7643925 w 12192000"/>
              <a:gd name="connsiteY336" fmla="*/ 2137428 h 6858000"/>
              <a:gd name="connsiteX337" fmla="*/ 7816748 w 12192000"/>
              <a:gd name="connsiteY337" fmla="*/ 2137428 h 6858000"/>
              <a:gd name="connsiteX338" fmla="*/ 7816748 w 12192000"/>
              <a:gd name="connsiteY338" fmla="*/ 2310250 h 6858000"/>
              <a:gd name="connsiteX339" fmla="*/ 7643925 w 12192000"/>
              <a:gd name="connsiteY339" fmla="*/ 2310250 h 6858000"/>
              <a:gd name="connsiteX340" fmla="*/ 6005273 w 12192000"/>
              <a:gd name="connsiteY340" fmla="*/ 2137428 h 6858000"/>
              <a:gd name="connsiteX341" fmla="*/ 6178096 w 12192000"/>
              <a:gd name="connsiteY341" fmla="*/ 2137428 h 6858000"/>
              <a:gd name="connsiteX342" fmla="*/ 6178096 w 12192000"/>
              <a:gd name="connsiteY342" fmla="*/ 2310250 h 6858000"/>
              <a:gd name="connsiteX343" fmla="*/ 6005273 w 12192000"/>
              <a:gd name="connsiteY343" fmla="*/ 2310250 h 6858000"/>
              <a:gd name="connsiteX344" fmla="*/ 1178101 w 12192000"/>
              <a:gd name="connsiteY344" fmla="*/ 1450462 h 6858000"/>
              <a:gd name="connsiteX345" fmla="*/ 442850 w 12192000"/>
              <a:gd name="connsiteY345" fmla="*/ 2185718 h 6858000"/>
              <a:gd name="connsiteX346" fmla="*/ 442850 w 12192000"/>
              <a:gd name="connsiteY346" fmla="*/ 2272197 h 6858000"/>
              <a:gd name="connsiteX347" fmla="*/ 1178101 w 12192000"/>
              <a:gd name="connsiteY347" fmla="*/ 3007450 h 6858000"/>
              <a:gd name="connsiteX348" fmla="*/ 1908680 w 12192000"/>
              <a:gd name="connsiteY348" fmla="*/ 2276876 h 6858000"/>
              <a:gd name="connsiteX349" fmla="*/ 1908680 w 12192000"/>
              <a:gd name="connsiteY349" fmla="*/ 2181038 h 6858000"/>
              <a:gd name="connsiteX350" fmla="*/ 2816549 w 12192000"/>
              <a:gd name="connsiteY350" fmla="*/ 1450461 h 6858000"/>
              <a:gd name="connsiteX351" fmla="*/ 2081506 w 12192000"/>
              <a:gd name="connsiteY351" fmla="*/ 2185522 h 6858000"/>
              <a:gd name="connsiteX352" fmla="*/ 2081506 w 12192000"/>
              <a:gd name="connsiteY352" fmla="*/ 2272391 h 6858000"/>
              <a:gd name="connsiteX353" fmla="*/ 2816547 w 12192000"/>
              <a:gd name="connsiteY353" fmla="*/ 3007448 h 6858000"/>
              <a:gd name="connsiteX354" fmla="*/ 3547310 w 12192000"/>
              <a:gd name="connsiteY354" fmla="*/ 2276668 h 6858000"/>
              <a:gd name="connsiteX355" fmla="*/ 3547310 w 12192000"/>
              <a:gd name="connsiteY355" fmla="*/ 2181243 h 6858000"/>
              <a:gd name="connsiteX356" fmla="*/ 6093420 w 12192000"/>
              <a:gd name="connsiteY356" fmla="*/ 1450459 h 6858000"/>
              <a:gd name="connsiteX357" fmla="*/ 5358785 w 12192000"/>
              <a:gd name="connsiteY357" fmla="*/ 2185116 h 6858000"/>
              <a:gd name="connsiteX358" fmla="*/ 5358785 w 12192000"/>
              <a:gd name="connsiteY358" fmla="*/ 2272787 h 6858000"/>
              <a:gd name="connsiteX359" fmla="*/ 6093424 w 12192000"/>
              <a:gd name="connsiteY359" fmla="*/ 3007445 h 6858000"/>
              <a:gd name="connsiteX360" fmla="*/ 6824599 w 12192000"/>
              <a:gd name="connsiteY360" fmla="*/ 2276267 h 6858000"/>
              <a:gd name="connsiteX361" fmla="*/ 6824599 w 12192000"/>
              <a:gd name="connsiteY361" fmla="*/ 2181643 h 6858000"/>
              <a:gd name="connsiteX362" fmla="*/ 11008784 w 12192000"/>
              <a:gd name="connsiteY362" fmla="*/ 1450457 h 6858000"/>
              <a:gd name="connsiteX363" fmla="*/ 10274725 w 12192000"/>
              <a:gd name="connsiteY363" fmla="*/ 2184520 h 6858000"/>
              <a:gd name="connsiteX364" fmla="*/ 10274725 w 12192000"/>
              <a:gd name="connsiteY364" fmla="*/ 2273387 h 6858000"/>
              <a:gd name="connsiteX365" fmla="*/ 11008784 w 12192000"/>
              <a:gd name="connsiteY365" fmla="*/ 3007447 h 6858000"/>
              <a:gd name="connsiteX366" fmla="*/ 11740554 w 12192000"/>
              <a:gd name="connsiteY366" fmla="*/ 2275675 h 6858000"/>
              <a:gd name="connsiteX367" fmla="*/ 11740554 w 12192000"/>
              <a:gd name="connsiteY367" fmla="*/ 2182231 h 6858000"/>
              <a:gd name="connsiteX368" fmla="*/ 9370330 w 12192000"/>
              <a:gd name="connsiteY368" fmla="*/ 1450457 h 6858000"/>
              <a:gd name="connsiteX369" fmla="*/ 8636074 w 12192000"/>
              <a:gd name="connsiteY369" fmla="*/ 2184717 h 6858000"/>
              <a:gd name="connsiteX370" fmla="*/ 8636074 w 12192000"/>
              <a:gd name="connsiteY370" fmla="*/ 2273188 h 6858000"/>
              <a:gd name="connsiteX371" fmla="*/ 9370332 w 12192000"/>
              <a:gd name="connsiteY371" fmla="*/ 3007445 h 6858000"/>
              <a:gd name="connsiteX372" fmla="*/ 10101903 w 12192000"/>
              <a:gd name="connsiteY372" fmla="*/ 2275874 h 6858000"/>
              <a:gd name="connsiteX373" fmla="*/ 10101903 w 12192000"/>
              <a:gd name="connsiteY373" fmla="*/ 2182031 h 6858000"/>
              <a:gd name="connsiteX374" fmla="*/ 7731877 w 12192000"/>
              <a:gd name="connsiteY374" fmla="*/ 1450457 h 6858000"/>
              <a:gd name="connsiteX375" fmla="*/ 6997422 w 12192000"/>
              <a:gd name="connsiteY375" fmla="*/ 2184913 h 6858000"/>
              <a:gd name="connsiteX376" fmla="*/ 6997422 w 12192000"/>
              <a:gd name="connsiteY376" fmla="*/ 2272997 h 6858000"/>
              <a:gd name="connsiteX377" fmla="*/ 7731873 w 12192000"/>
              <a:gd name="connsiteY377" fmla="*/ 3007448 h 6858000"/>
              <a:gd name="connsiteX378" fmla="*/ 8463251 w 12192000"/>
              <a:gd name="connsiteY378" fmla="*/ 2276069 h 6858000"/>
              <a:gd name="connsiteX379" fmla="*/ 8463251 w 12192000"/>
              <a:gd name="connsiteY379" fmla="*/ 2181835 h 6858000"/>
              <a:gd name="connsiteX380" fmla="*/ 4455004 w 12192000"/>
              <a:gd name="connsiteY380" fmla="*/ 1450457 h 6858000"/>
              <a:gd name="connsiteX381" fmla="*/ 3720132 w 12192000"/>
              <a:gd name="connsiteY381" fmla="*/ 2185317 h 6858000"/>
              <a:gd name="connsiteX382" fmla="*/ 3720132 w 12192000"/>
              <a:gd name="connsiteY382" fmla="*/ 2272595 h 6858000"/>
              <a:gd name="connsiteX383" fmla="*/ 4454997 w 12192000"/>
              <a:gd name="connsiteY383" fmla="*/ 3007447 h 6858000"/>
              <a:gd name="connsiteX384" fmla="*/ 5185965 w 12192000"/>
              <a:gd name="connsiteY384" fmla="*/ 2276470 h 6858000"/>
              <a:gd name="connsiteX385" fmla="*/ 5185965 w 12192000"/>
              <a:gd name="connsiteY385" fmla="*/ 2181431 h 6858000"/>
              <a:gd name="connsiteX386" fmla="*/ 11740554 w 12192000"/>
              <a:gd name="connsiteY386" fmla="*/ 1319511 h 6858000"/>
              <a:gd name="connsiteX387" fmla="*/ 11913377 w 12192000"/>
              <a:gd name="connsiteY387" fmla="*/ 1319511 h 6858000"/>
              <a:gd name="connsiteX388" fmla="*/ 11913377 w 12192000"/>
              <a:gd name="connsiteY388" fmla="*/ 1492334 h 6858000"/>
              <a:gd name="connsiteX389" fmla="*/ 11740554 w 12192000"/>
              <a:gd name="connsiteY389" fmla="*/ 1492334 h 6858000"/>
              <a:gd name="connsiteX390" fmla="*/ 10101903 w 12192000"/>
              <a:gd name="connsiteY390" fmla="*/ 1319511 h 6858000"/>
              <a:gd name="connsiteX391" fmla="*/ 10274725 w 12192000"/>
              <a:gd name="connsiteY391" fmla="*/ 1319511 h 6858000"/>
              <a:gd name="connsiteX392" fmla="*/ 10274725 w 12192000"/>
              <a:gd name="connsiteY392" fmla="*/ 1492334 h 6858000"/>
              <a:gd name="connsiteX393" fmla="*/ 10101903 w 12192000"/>
              <a:gd name="connsiteY393" fmla="*/ 1492334 h 6858000"/>
              <a:gd name="connsiteX394" fmla="*/ 8463251 w 12192000"/>
              <a:gd name="connsiteY394" fmla="*/ 1319511 h 6858000"/>
              <a:gd name="connsiteX395" fmla="*/ 8636074 w 12192000"/>
              <a:gd name="connsiteY395" fmla="*/ 1319511 h 6858000"/>
              <a:gd name="connsiteX396" fmla="*/ 8636074 w 12192000"/>
              <a:gd name="connsiteY396" fmla="*/ 1492334 h 6858000"/>
              <a:gd name="connsiteX397" fmla="*/ 8463251 w 12192000"/>
              <a:gd name="connsiteY397" fmla="*/ 1492334 h 6858000"/>
              <a:gd name="connsiteX398" fmla="*/ 6824599 w 12192000"/>
              <a:gd name="connsiteY398" fmla="*/ 1319511 h 6858000"/>
              <a:gd name="connsiteX399" fmla="*/ 6997422 w 12192000"/>
              <a:gd name="connsiteY399" fmla="*/ 1319511 h 6858000"/>
              <a:gd name="connsiteX400" fmla="*/ 6997422 w 12192000"/>
              <a:gd name="connsiteY400" fmla="*/ 1492334 h 6858000"/>
              <a:gd name="connsiteX401" fmla="*/ 6824599 w 12192000"/>
              <a:gd name="connsiteY401" fmla="*/ 1492334 h 6858000"/>
              <a:gd name="connsiteX402" fmla="*/ 5185950 w 12192000"/>
              <a:gd name="connsiteY402" fmla="*/ 1319511 h 6858000"/>
              <a:gd name="connsiteX403" fmla="*/ 5358775 w 12192000"/>
              <a:gd name="connsiteY403" fmla="*/ 1319511 h 6858000"/>
              <a:gd name="connsiteX404" fmla="*/ 5358775 w 12192000"/>
              <a:gd name="connsiteY404" fmla="*/ 1492334 h 6858000"/>
              <a:gd name="connsiteX405" fmla="*/ 5185950 w 12192000"/>
              <a:gd name="connsiteY405" fmla="*/ 1492334 h 6858000"/>
              <a:gd name="connsiteX406" fmla="*/ 3547299 w 12192000"/>
              <a:gd name="connsiteY406" fmla="*/ 1319511 h 6858000"/>
              <a:gd name="connsiteX407" fmla="*/ 3720121 w 12192000"/>
              <a:gd name="connsiteY407" fmla="*/ 1319511 h 6858000"/>
              <a:gd name="connsiteX408" fmla="*/ 3720121 w 12192000"/>
              <a:gd name="connsiteY408" fmla="*/ 1492334 h 6858000"/>
              <a:gd name="connsiteX409" fmla="*/ 3547299 w 12192000"/>
              <a:gd name="connsiteY409" fmla="*/ 1492334 h 6858000"/>
              <a:gd name="connsiteX410" fmla="*/ 1908651 w 12192000"/>
              <a:gd name="connsiteY410" fmla="*/ 1319511 h 6858000"/>
              <a:gd name="connsiteX411" fmla="*/ 2081474 w 12192000"/>
              <a:gd name="connsiteY411" fmla="*/ 1319511 h 6858000"/>
              <a:gd name="connsiteX412" fmla="*/ 2081474 w 12192000"/>
              <a:gd name="connsiteY412" fmla="*/ 1492334 h 6858000"/>
              <a:gd name="connsiteX413" fmla="*/ 1908651 w 12192000"/>
              <a:gd name="connsiteY413" fmla="*/ 1492334 h 6858000"/>
              <a:gd name="connsiteX414" fmla="*/ 269999 w 12192000"/>
              <a:gd name="connsiteY414" fmla="*/ 1319511 h 6858000"/>
              <a:gd name="connsiteX415" fmla="*/ 442822 w 12192000"/>
              <a:gd name="connsiteY415" fmla="*/ 1319511 h 6858000"/>
              <a:gd name="connsiteX416" fmla="*/ 442822 w 12192000"/>
              <a:gd name="connsiteY416" fmla="*/ 1492334 h 6858000"/>
              <a:gd name="connsiteX417" fmla="*/ 269999 w 12192000"/>
              <a:gd name="connsiteY417" fmla="*/ 1492334 h 6858000"/>
              <a:gd name="connsiteX418" fmla="*/ 6867736 w 12192000"/>
              <a:gd name="connsiteY418" fmla="*/ 676139 h 6858000"/>
              <a:gd name="connsiteX419" fmla="*/ 6134153 w 12192000"/>
              <a:gd name="connsiteY419" fmla="*/ 1409725 h 6858000"/>
              <a:gd name="connsiteX420" fmla="*/ 6861854 w 12192000"/>
              <a:gd name="connsiteY420" fmla="*/ 2137428 h 6858000"/>
              <a:gd name="connsiteX421" fmla="*/ 6963440 w 12192000"/>
              <a:gd name="connsiteY421" fmla="*/ 2137428 h 6858000"/>
              <a:gd name="connsiteX422" fmla="*/ 7691142 w 12192000"/>
              <a:gd name="connsiteY422" fmla="*/ 1409724 h 6858000"/>
              <a:gd name="connsiteX423" fmla="*/ 6957561 w 12192000"/>
              <a:gd name="connsiteY423" fmla="*/ 676139 h 6858000"/>
              <a:gd name="connsiteX424" fmla="*/ 5229309 w 12192000"/>
              <a:gd name="connsiteY424" fmla="*/ 676139 h 6858000"/>
              <a:gd name="connsiteX425" fmla="*/ 4495740 w 12192000"/>
              <a:gd name="connsiteY425" fmla="*/ 1409724 h 6858000"/>
              <a:gd name="connsiteX426" fmla="*/ 5223429 w 12192000"/>
              <a:gd name="connsiteY426" fmla="*/ 2137429 h 6858000"/>
              <a:gd name="connsiteX427" fmla="*/ 5325001 w 12192000"/>
              <a:gd name="connsiteY427" fmla="*/ 2137429 h 6858000"/>
              <a:gd name="connsiteX428" fmla="*/ 6052685 w 12192000"/>
              <a:gd name="connsiteY428" fmla="*/ 1409725 h 6858000"/>
              <a:gd name="connsiteX429" fmla="*/ 5319125 w 12192000"/>
              <a:gd name="connsiteY429" fmla="*/ 676139 h 6858000"/>
              <a:gd name="connsiteX430" fmla="*/ 3590849 w 12192000"/>
              <a:gd name="connsiteY430" fmla="*/ 676139 h 6858000"/>
              <a:gd name="connsiteX431" fmla="*/ 2857284 w 12192000"/>
              <a:gd name="connsiteY431" fmla="*/ 1409727 h 6858000"/>
              <a:gd name="connsiteX432" fmla="*/ 3584964 w 12192000"/>
              <a:gd name="connsiteY432" fmla="*/ 2137429 h 6858000"/>
              <a:gd name="connsiteX433" fmla="*/ 3686549 w 12192000"/>
              <a:gd name="connsiteY433" fmla="*/ 2137429 h 6858000"/>
              <a:gd name="connsiteX434" fmla="*/ 4414265 w 12192000"/>
              <a:gd name="connsiteY434" fmla="*/ 1409724 h 6858000"/>
              <a:gd name="connsiteX435" fmla="*/ 3680672 w 12192000"/>
              <a:gd name="connsiteY435" fmla="*/ 676139 h 6858000"/>
              <a:gd name="connsiteX436" fmla="*/ 1952425 w 12192000"/>
              <a:gd name="connsiteY436" fmla="*/ 676139 h 6858000"/>
              <a:gd name="connsiteX437" fmla="*/ 1218836 w 12192000"/>
              <a:gd name="connsiteY437" fmla="*/ 1409728 h 6858000"/>
              <a:gd name="connsiteX438" fmla="*/ 1946542 w 12192000"/>
              <a:gd name="connsiteY438" fmla="*/ 2137429 h 6858000"/>
              <a:gd name="connsiteX439" fmla="*/ 2048130 w 12192000"/>
              <a:gd name="connsiteY439" fmla="*/ 2137429 h 6858000"/>
              <a:gd name="connsiteX440" fmla="*/ 2775813 w 12192000"/>
              <a:gd name="connsiteY440" fmla="*/ 1409727 h 6858000"/>
              <a:gd name="connsiteX441" fmla="*/ 2042245 w 12192000"/>
              <a:gd name="connsiteY441" fmla="*/ 676139 h 6858000"/>
              <a:gd name="connsiteX442" fmla="*/ 10144648 w 12192000"/>
              <a:gd name="connsiteY442" fmla="*/ 676138 h 6858000"/>
              <a:gd name="connsiteX443" fmla="*/ 9411064 w 12192000"/>
              <a:gd name="connsiteY443" fmla="*/ 1409725 h 6858000"/>
              <a:gd name="connsiteX444" fmla="*/ 10138764 w 12192000"/>
              <a:gd name="connsiteY444" fmla="*/ 2137428 h 6858000"/>
              <a:gd name="connsiteX445" fmla="*/ 10240351 w 12192000"/>
              <a:gd name="connsiteY445" fmla="*/ 2137428 h 6858000"/>
              <a:gd name="connsiteX446" fmla="*/ 10968050 w 12192000"/>
              <a:gd name="connsiteY446" fmla="*/ 1409725 h 6858000"/>
              <a:gd name="connsiteX447" fmla="*/ 10234466 w 12192000"/>
              <a:gd name="connsiteY447" fmla="*/ 676138 h 6858000"/>
              <a:gd name="connsiteX448" fmla="*/ 8506193 w 12192000"/>
              <a:gd name="connsiteY448" fmla="*/ 676138 h 6858000"/>
              <a:gd name="connsiteX449" fmla="*/ 7772612 w 12192000"/>
              <a:gd name="connsiteY449" fmla="*/ 1409722 h 6858000"/>
              <a:gd name="connsiteX450" fmla="*/ 8500314 w 12192000"/>
              <a:gd name="connsiteY450" fmla="*/ 2137428 h 6858000"/>
              <a:gd name="connsiteX451" fmla="*/ 8601893 w 12192000"/>
              <a:gd name="connsiteY451" fmla="*/ 2137428 h 6858000"/>
              <a:gd name="connsiteX452" fmla="*/ 9329595 w 12192000"/>
              <a:gd name="connsiteY452" fmla="*/ 1409724 h 6858000"/>
              <a:gd name="connsiteX453" fmla="*/ 8596014 w 12192000"/>
              <a:gd name="connsiteY453" fmla="*/ 676138 h 6858000"/>
              <a:gd name="connsiteX454" fmla="*/ 9282577 w 12192000"/>
              <a:gd name="connsiteY454" fmla="*/ 503317 h 6858000"/>
              <a:gd name="connsiteX455" fmla="*/ 9455400 w 12192000"/>
              <a:gd name="connsiteY455" fmla="*/ 503317 h 6858000"/>
              <a:gd name="connsiteX456" fmla="*/ 9455400 w 12192000"/>
              <a:gd name="connsiteY456" fmla="*/ 676138 h 6858000"/>
              <a:gd name="connsiteX457" fmla="*/ 9282577 w 12192000"/>
              <a:gd name="connsiteY457" fmla="*/ 676138 h 6858000"/>
              <a:gd name="connsiteX458" fmla="*/ 7643925 w 12192000"/>
              <a:gd name="connsiteY458" fmla="*/ 503317 h 6858000"/>
              <a:gd name="connsiteX459" fmla="*/ 7816748 w 12192000"/>
              <a:gd name="connsiteY459" fmla="*/ 503317 h 6858000"/>
              <a:gd name="connsiteX460" fmla="*/ 7816748 w 12192000"/>
              <a:gd name="connsiteY460" fmla="*/ 676138 h 6858000"/>
              <a:gd name="connsiteX461" fmla="*/ 7643925 w 12192000"/>
              <a:gd name="connsiteY461" fmla="*/ 676138 h 6858000"/>
              <a:gd name="connsiteX462" fmla="*/ 6005276 w 12192000"/>
              <a:gd name="connsiteY462" fmla="*/ 503317 h 6858000"/>
              <a:gd name="connsiteX463" fmla="*/ 6178096 w 12192000"/>
              <a:gd name="connsiteY463" fmla="*/ 503317 h 6858000"/>
              <a:gd name="connsiteX464" fmla="*/ 6178096 w 12192000"/>
              <a:gd name="connsiteY464" fmla="*/ 676139 h 6858000"/>
              <a:gd name="connsiteX465" fmla="*/ 6005276 w 12192000"/>
              <a:gd name="connsiteY465" fmla="*/ 676139 h 6858000"/>
              <a:gd name="connsiteX466" fmla="*/ 4366642 w 12192000"/>
              <a:gd name="connsiteY466" fmla="*/ 503317 h 6858000"/>
              <a:gd name="connsiteX467" fmla="*/ 4539471 w 12192000"/>
              <a:gd name="connsiteY467" fmla="*/ 503317 h 6858000"/>
              <a:gd name="connsiteX468" fmla="*/ 4539471 w 12192000"/>
              <a:gd name="connsiteY468" fmla="*/ 676139 h 6858000"/>
              <a:gd name="connsiteX469" fmla="*/ 4366642 w 12192000"/>
              <a:gd name="connsiteY469" fmla="*/ 676139 h 6858000"/>
              <a:gd name="connsiteX470" fmla="*/ 2728006 w 12192000"/>
              <a:gd name="connsiteY470" fmla="*/ 503317 h 6858000"/>
              <a:gd name="connsiteX471" fmla="*/ 2900827 w 12192000"/>
              <a:gd name="connsiteY471" fmla="*/ 503317 h 6858000"/>
              <a:gd name="connsiteX472" fmla="*/ 2900827 w 12192000"/>
              <a:gd name="connsiteY472" fmla="*/ 676139 h 6858000"/>
              <a:gd name="connsiteX473" fmla="*/ 2728006 w 12192000"/>
              <a:gd name="connsiteY473" fmla="*/ 676139 h 6858000"/>
              <a:gd name="connsiteX474" fmla="*/ 1089356 w 12192000"/>
              <a:gd name="connsiteY474" fmla="*/ 503317 h 6858000"/>
              <a:gd name="connsiteX475" fmla="*/ 1262180 w 12192000"/>
              <a:gd name="connsiteY475" fmla="*/ 503317 h 6858000"/>
              <a:gd name="connsiteX476" fmla="*/ 1262180 w 12192000"/>
              <a:gd name="connsiteY476" fmla="*/ 676139 h 6858000"/>
              <a:gd name="connsiteX477" fmla="*/ 1089356 w 12192000"/>
              <a:gd name="connsiteY477" fmla="*/ 676139 h 6858000"/>
              <a:gd name="connsiteX478" fmla="*/ 10921228 w 12192000"/>
              <a:gd name="connsiteY478" fmla="*/ 503315 h 6858000"/>
              <a:gd name="connsiteX479" fmla="*/ 11094051 w 12192000"/>
              <a:gd name="connsiteY479" fmla="*/ 503315 h 6858000"/>
              <a:gd name="connsiteX480" fmla="*/ 11094051 w 12192000"/>
              <a:gd name="connsiteY480" fmla="*/ 676138 h 6858000"/>
              <a:gd name="connsiteX481" fmla="*/ 10921228 w 12192000"/>
              <a:gd name="connsiteY481" fmla="*/ 676138 h 6858000"/>
              <a:gd name="connsiteX482" fmla="*/ 908640 w 12192000"/>
              <a:gd name="connsiteY482" fmla="*/ 0 h 6858000"/>
              <a:gd name="connsiteX483" fmla="*/ 990112 w 12192000"/>
              <a:gd name="connsiteY483" fmla="*/ 0 h 6858000"/>
              <a:gd name="connsiteX484" fmla="*/ 442858 w 12192000"/>
              <a:gd name="connsiteY484" fmla="*/ 547252 h 6858000"/>
              <a:gd name="connsiteX485" fmla="*/ 442858 w 12192000"/>
              <a:gd name="connsiteY485" fmla="*/ 633743 h 6858000"/>
              <a:gd name="connsiteX486" fmla="*/ 1178101 w 12192000"/>
              <a:gd name="connsiteY486" fmla="*/ 1368995 h 6858000"/>
              <a:gd name="connsiteX487" fmla="*/ 1908688 w 12192000"/>
              <a:gd name="connsiteY487" fmla="*/ 638408 h 6858000"/>
              <a:gd name="connsiteX488" fmla="*/ 1908688 w 12192000"/>
              <a:gd name="connsiteY488" fmla="*/ 542586 h 6858000"/>
              <a:gd name="connsiteX489" fmla="*/ 1366097 w 12192000"/>
              <a:gd name="connsiteY489" fmla="*/ 0 h 6858000"/>
              <a:gd name="connsiteX490" fmla="*/ 1447563 w 12192000"/>
              <a:gd name="connsiteY490" fmla="*/ 0 h 6858000"/>
              <a:gd name="connsiteX491" fmla="*/ 1950888 w 12192000"/>
              <a:gd name="connsiteY491" fmla="*/ 503317 h 6858000"/>
              <a:gd name="connsiteX492" fmla="*/ 2043784 w 12192000"/>
              <a:gd name="connsiteY492" fmla="*/ 503317 h 6858000"/>
              <a:gd name="connsiteX493" fmla="*/ 2547089 w 12192000"/>
              <a:gd name="connsiteY493" fmla="*/ 0 h 6858000"/>
              <a:gd name="connsiteX494" fmla="*/ 2628562 w 12192000"/>
              <a:gd name="connsiteY494" fmla="*/ 0 h 6858000"/>
              <a:gd name="connsiteX495" fmla="*/ 2081516 w 12192000"/>
              <a:gd name="connsiteY495" fmla="*/ 547055 h 6858000"/>
              <a:gd name="connsiteX496" fmla="*/ 2081516 w 12192000"/>
              <a:gd name="connsiteY496" fmla="*/ 633940 h 6858000"/>
              <a:gd name="connsiteX497" fmla="*/ 2816549 w 12192000"/>
              <a:gd name="connsiteY497" fmla="*/ 1368993 h 6858000"/>
              <a:gd name="connsiteX498" fmla="*/ 3547312 w 12192000"/>
              <a:gd name="connsiteY498" fmla="*/ 638208 h 6858000"/>
              <a:gd name="connsiteX499" fmla="*/ 3547312 w 12192000"/>
              <a:gd name="connsiteY499" fmla="*/ 542779 h 6858000"/>
              <a:gd name="connsiteX500" fmla="*/ 3004547 w 12192000"/>
              <a:gd name="connsiteY500" fmla="*/ 0 h 6858000"/>
              <a:gd name="connsiteX501" fmla="*/ 3086016 w 12192000"/>
              <a:gd name="connsiteY501" fmla="*/ 0 h 6858000"/>
              <a:gd name="connsiteX502" fmla="*/ 3589315 w 12192000"/>
              <a:gd name="connsiteY502" fmla="*/ 503317 h 6858000"/>
              <a:gd name="connsiteX503" fmla="*/ 3682203 w 12192000"/>
              <a:gd name="connsiteY503" fmla="*/ 503317 h 6858000"/>
              <a:gd name="connsiteX504" fmla="*/ 4185519 w 12192000"/>
              <a:gd name="connsiteY504" fmla="*/ 0 h 6858000"/>
              <a:gd name="connsiteX505" fmla="*/ 4266995 w 12192000"/>
              <a:gd name="connsiteY505" fmla="*/ 0 h 6858000"/>
              <a:gd name="connsiteX506" fmla="*/ 3720132 w 12192000"/>
              <a:gd name="connsiteY506" fmla="*/ 546854 h 6858000"/>
              <a:gd name="connsiteX507" fmla="*/ 3720132 w 12192000"/>
              <a:gd name="connsiteY507" fmla="*/ 634135 h 6858000"/>
              <a:gd name="connsiteX508" fmla="*/ 4455002 w 12192000"/>
              <a:gd name="connsiteY508" fmla="*/ 1368990 h 6858000"/>
              <a:gd name="connsiteX509" fmla="*/ 5185966 w 12192000"/>
              <a:gd name="connsiteY509" fmla="*/ 638007 h 6858000"/>
              <a:gd name="connsiteX510" fmla="*/ 5185966 w 12192000"/>
              <a:gd name="connsiteY510" fmla="*/ 542984 h 6858000"/>
              <a:gd name="connsiteX511" fmla="*/ 4642992 w 12192000"/>
              <a:gd name="connsiteY511" fmla="*/ 0 h 6858000"/>
              <a:gd name="connsiteX512" fmla="*/ 4724451 w 12192000"/>
              <a:gd name="connsiteY512" fmla="*/ 0 h 6858000"/>
              <a:gd name="connsiteX513" fmla="*/ 5227769 w 12192000"/>
              <a:gd name="connsiteY513" fmla="*/ 503317 h 6858000"/>
              <a:gd name="connsiteX514" fmla="*/ 5320660 w 12192000"/>
              <a:gd name="connsiteY514" fmla="*/ 503317 h 6858000"/>
              <a:gd name="connsiteX515" fmla="*/ 5823964 w 12192000"/>
              <a:gd name="connsiteY515" fmla="*/ 0 h 6858000"/>
              <a:gd name="connsiteX516" fmla="*/ 5905430 w 12192000"/>
              <a:gd name="connsiteY516" fmla="*/ 0 h 6858000"/>
              <a:gd name="connsiteX517" fmla="*/ 5358787 w 12192000"/>
              <a:gd name="connsiteY517" fmla="*/ 546658 h 6858000"/>
              <a:gd name="connsiteX518" fmla="*/ 5358787 w 12192000"/>
              <a:gd name="connsiteY518" fmla="*/ 634336 h 6858000"/>
              <a:gd name="connsiteX519" fmla="*/ 6093420 w 12192000"/>
              <a:gd name="connsiteY519" fmla="*/ 1368992 h 6858000"/>
              <a:gd name="connsiteX520" fmla="*/ 6824599 w 12192000"/>
              <a:gd name="connsiteY520" fmla="*/ 637807 h 6858000"/>
              <a:gd name="connsiteX521" fmla="*/ 6824599 w 12192000"/>
              <a:gd name="connsiteY521" fmla="*/ 543179 h 6858000"/>
              <a:gd name="connsiteX522" fmla="*/ 6281420 w 12192000"/>
              <a:gd name="connsiteY522" fmla="*/ 0 h 6858000"/>
              <a:gd name="connsiteX523" fmla="*/ 6362891 w 12192000"/>
              <a:gd name="connsiteY523" fmla="*/ 0 h 6858000"/>
              <a:gd name="connsiteX524" fmla="*/ 6866209 w 12192000"/>
              <a:gd name="connsiteY524" fmla="*/ 503317 h 6858000"/>
              <a:gd name="connsiteX525" fmla="*/ 6959091 w 12192000"/>
              <a:gd name="connsiteY525" fmla="*/ 503317 h 6858000"/>
              <a:gd name="connsiteX526" fmla="*/ 7462407 w 12192000"/>
              <a:gd name="connsiteY526" fmla="*/ 0 h 6858000"/>
              <a:gd name="connsiteX527" fmla="*/ 7543877 w 12192000"/>
              <a:gd name="connsiteY527" fmla="*/ 0 h 6858000"/>
              <a:gd name="connsiteX528" fmla="*/ 6997422 w 12192000"/>
              <a:gd name="connsiteY528" fmla="*/ 546453 h 6858000"/>
              <a:gd name="connsiteX529" fmla="*/ 6997422 w 12192000"/>
              <a:gd name="connsiteY529" fmla="*/ 634529 h 6858000"/>
              <a:gd name="connsiteX530" fmla="*/ 7731877 w 12192000"/>
              <a:gd name="connsiteY530" fmla="*/ 1368988 h 6858000"/>
              <a:gd name="connsiteX531" fmla="*/ 8463251 w 12192000"/>
              <a:gd name="connsiteY531" fmla="*/ 637611 h 6858000"/>
              <a:gd name="connsiteX532" fmla="*/ 8463251 w 12192000"/>
              <a:gd name="connsiteY532" fmla="*/ 543377 h 6858000"/>
              <a:gd name="connsiteX533" fmla="*/ 7919874 w 12192000"/>
              <a:gd name="connsiteY533" fmla="*/ 0 h 6858000"/>
              <a:gd name="connsiteX534" fmla="*/ 8001342 w 12192000"/>
              <a:gd name="connsiteY534" fmla="*/ 0 h 6858000"/>
              <a:gd name="connsiteX535" fmla="*/ 8504658 w 12192000"/>
              <a:gd name="connsiteY535" fmla="*/ 503317 h 6858000"/>
              <a:gd name="connsiteX536" fmla="*/ 8597545 w 12192000"/>
              <a:gd name="connsiteY536" fmla="*/ 503317 h 6858000"/>
              <a:gd name="connsiteX537" fmla="*/ 9100862 w 12192000"/>
              <a:gd name="connsiteY537" fmla="*/ 0 h 6858000"/>
              <a:gd name="connsiteX538" fmla="*/ 9182332 w 12192000"/>
              <a:gd name="connsiteY538" fmla="*/ 0 h 6858000"/>
              <a:gd name="connsiteX539" fmla="*/ 8636074 w 12192000"/>
              <a:gd name="connsiteY539" fmla="*/ 546258 h 6858000"/>
              <a:gd name="connsiteX540" fmla="*/ 8636074 w 12192000"/>
              <a:gd name="connsiteY540" fmla="*/ 634731 h 6858000"/>
              <a:gd name="connsiteX541" fmla="*/ 9370328 w 12192000"/>
              <a:gd name="connsiteY541" fmla="*/ 1368992 h 6858000"/>
              <a:gd name="connsiteX542" fmla="*/ 10101903 w 12192000"/>
              <a:gd name="connsiteY542" fmla="*/ 637414 h 6858000"/>
              <a:gd name="connsiteX543" fmla="*/ 10101903 w 12192000"/>
              <a:gd name="connsiteY543" fmla="*/ 543575 h 6858000"/>
              <a:gd name="connsiteX544" fmla="*/ 9558327 w 12192000"/>
              <a:gd name="connsiteY544" fmla="*/ 0 h 6858000"/>
              <a:gd name="connsiteX545" fmla="*/ 9639797 w 12192000"/>
              <a:gd name="connsiteY545" fmla="*/ 0 h 6858000"/>
              <a:gd name="connsiteX546" fmla="*/ 10143113 w 12192000"/>
              <a:gd name="connsiteY546" fmla="*/ 503315 h 6858000"/>
              <a:gd name="connsiteX547" fmla="*/ 10235999 w 12192000"/>
              <a:gd name="connsiteY547" fmla="*/ 503315 h 6858000"/>
              <a:gd name="connsiteX548" fmla="*/ 10739316 w 12192000"/>
              <a:gd name="connsiteY548" fmla="*/ 0 h 6858000"/>
              <a:gd name="connsiteX549" fmla="*/ 10820787 w 12192000"/>
              <a:gd name="connsiteY549" fmla="*/ 0 h 6858000"/>
              <a:gd name="connsiteX550" fmla="*/ 10274725 w 12192000"/>
              <a:gd name="connsiteY550" fmla="*/ 546060 h 6858000"/>
              <a:gd name="connsiteX551" fmla="*/ 10274725 w 12192000"/>
              <a:gd name="connsiteY551" fmla="*/ 634929 h 6858000"/>
              <a:gd name="connsiteX552" fmla="*/ 11008785 w 12192000"/>
              <a:gd name="connsiteY552" fmla="*/ 1368992 h 6858000"/>
              <a:gd name="connsiteX553" fmla="*/ 11740554 w 12192000"/>
              <a:gd name="connsiteY553" fmla="*/ 637218 h 6858000"/>
              <a:gd name="connsiteX554" fmla="*/ 11740554 w 12192000"/>
              <a:gd name="connsiteY554" fmla="*/ 543765 h 6858000"/>
              <a:gd name="connsiteX555" fmla="*/ 11196788 w 12192000"/>
              <a:gd name="connsiteY555" fmla="*/ 0 h 6858000"/>
              <a:gd name="connsiteX556" fmla="*/ 11278258 w 12192000"/>
              <a:gd name="connsiteY556" fmla="*/ 0 h 6858000"/>
              <a:gd name="connsiteX557" fmla="*/ 11781575 w 12192000"/>
              <a:gd name="connsiteY557" fmla="*/ 503315 h 6858000"/>
              <a:gd name="connsiteX558" fmla="*/ 11874457 w 12192000"/>
              <a:gd name="connsiteY558" fmla="*/ 503315 h 6858000"/>
              <a:gd name="connsiteX559" fmla="*/ 12192000 w 12192000"/>
              <a:gd name="connsiteY559" fmla="*/ 185773 h 6858000"/>
              <a:gd name="connsiteX560" fmla="*/ 12192000 w 12192000"/>
              <a:gd name="connsiteY560" fmla="*/ 267240 h 6858000"/>
              <a:gd name="connsiteX561" fmla="*/ 11913377 w 12192000"/>
              <a:gd name="connsiteY561" fmla="*/ 545862 h 6858000"/>
              <a:gd name="connsiteX562" fmla="*/ 11913377 w 12192000"/>
              <a:gd name="connsiteY562" fmla="*/ 635117 h 6858000"/>
              <a:gd name="connsiteX563" fmla="*/ 12192000 w 12192000"/>
              <a:gd name="connsiteY563" fmla="*/ 913742 h 6858000"/>
              <a:gd name="connsiteX564" fmla="*/ 12192000 w 12192000"/>
              <a:gd name="connsiteY564" fmla="*/ 995212 h 6858000"/>
              <a:gd name="connsiteX565" fmla="*/ 11872927 w 12192000"/>
              <a:gd name="connsiteY565" fmla="*/ 676138 h 6858000"/>
              <a:gd name="connsiteX566" fmla="*/ 11783102 w 12192000"/>
              <a:gd name="connsiteY566" fmla="*/ 676138 h 6858000"/>
              <a:gd name="connsiteX567" fmla="*/ 11049519 w 12192000"/>
              <a:gd name="connsiteY567" fmla="*/ 1409724 h 6858000"/>
              <a:gd name="connsiteX568" fmla="*/ 11777219 w 12192000"/>
              <a:gd name="connsiteY568" fmla="*/ 2137428 h 6858000"/>
              <a:gd name="connsiteX569" fmla="*/ 11878803 w 12192000"/>
              <a:gd name="connsiteY569" fmla="*/ 2137428 h 6858000"/>
              <a:gd name="connsiteX570" fmla="*/ 12192000 w 12192000"/>
              <a:gd name="connsiteY570" fmla="*/ 1824230 h 6858000"/>
              <a:gd name="connsiteX571" fmla="*/ 12192000 w 12192000"/>
              <a:gd name="connsiteY571" fmla="*/ 1905702 h 6858000"/>
              <a:gd name="connsiteX572" fmla="*/ 11913377 w 12192000"/>
              <a:gd name="connsiteY572" fmla="*/ 2184326 h 6858000"/>
              <a:gd name="connsiteX573" fmla="*/ 11913377 w 12192000"/>
              <a:gd name="connsiteY573" fmla="*/ 2273584 h 6858000"/>
              <a:gd name="connsiteX574" fmla="*/ 12192000 w 12192000"/>
              <a:gd name="connsiteY574" fmla="*/ 2552207 h 6858000"/>
              <a:gd name="connsiteX575" fmla="*/ 12192000 w 12192000"/>
              <a:gd name="connsiteY575" fmla="*/ 2633678 h 6858000"/>
              <a:gd name="connsiteX576" fmla="*/ 11868573 w 12192000"/>
              <a:gd name="connsiteY576" fmla="*/ 2310250 h 6858000"/>
              <a:gd name="connsiteX577" fmla="*/ 11787452 w 12192000"/>
              <a:gd name="connsiteY577" fmla="*/ 2310250 h 6858000"/>
              <a:gd name="connsiteX578" fmla="*/ 11049520 w 12192000"/>
              <a:gd name="connsiteY578" fmla="*/ 3048182 h 6858000"/>
              <a:gd name="connsiteX579" fmla="*/ 11780755 w 12192000"/>
              <a:gd name="connsiteY579" fmla="*/ 3779399 h 6858000"/>
              <a:gd name="connsiteX580" fmla="*/ 11875268 w 12192000"/>
              <a:gd name="connsiteY580" fmla="*/ 3779399 h 6858000"/>
              <a:gd name="connsiteX581" fmla="*/ 12192000 w 12192000"/>
              <a:gd name="connsiteY581" fmla="*/ 3462675 h 6858000"/>
              <a:gd name="connsiteX582" fmla="*/ 12192000 w 12192000"/>
              <a:gd name="connsiteY582" fmla="*/ 3544143 h 6858000"/>
              <a:gd name="connsiteX583" fmla="*/ 11913377 w 12192000"/>
              <a:gd name="connsiteY583" fmla="*/ 3822759 h 6858000"/>
              <a:gd name="connsiteX584" fmla="*/ 11913377 w 12192000"/>
              <a:gd name="connsiteY584" fmla="*/ 3912020 h 6858000"/>
              <a:gd name="connsiteX585" fmla="*/ 12192000 w 12192000"/>
              <a:gd name="connsiteY585" fmla="*/ 4190643 h 6858000"/>
              <a:gd name="connsiteX586" fmla="*/ 12192000 w 12192000"/>
              <a:gd name="connsiteY586" fmla="*/ 4272109 h 6858000"/>
              <a:gd name="connsiteX587" fmla="*/ 11872112 w 12192000"/>
              <a:gd name="connsiteY587" fmla="*/ 3952222 h 6858000"/>
              <a:gd name="connsiteX588" fmla="*/ 11783914 w 12192000"/>
              <a:gd name="connsiteY588" fmla="*/ 3952222 h 6858000"/>
              <a:gd name="connsiteX589" fmla="*/ 11049520 w 12192000"/>
              <a:gd name="connsiteY589" fmla="*/ 4686614 h 6858000"/>
              <a:gd name="connsiteX590" fmla="*/ 11781473 w 12192000"/>
              <a:gd name="connsiteY590" fmla="*/ 5418567 h 6858000"/>
              <a:gd name="connsiteX591" fmla="*/ 11874549 w 12192000"/>
              <a:gd name="connsiteY591" fmla="*/ 5418567 h 6858000"/>
              <a:gd name="connsiteX592" fmla="*/ 12192000 w 12192000"/>
              <a:gd name="connsiteY592" fmla="*/ 5101116 h 6858000"/>
              <a:gd name="connsiteX593" fmla="*/ 12192000 w 12192000"/>
              <a:gd name="connsiteY593" fmla="*/ 5182587 h 6858000"/>
              <a:gd name="connsiteX594" fmla="*/ 11913377 w 12192000"/>
              <a:gd name="connsiteY594" fmla="*/ 5461209 h 6858000"/>
              <a:gd name="connsiteX595" fmla="*/ 11913377 w 12192000"/>
              <a:gd name="connsiteY595" fmla="*/ 5550471 h 6858000"/>
              <a:gd name="connsiteX596" fmla="*/ 12192000 w 12192000"/>
              <a:gd name="connsiteY596" fmla="*/ 5829094 h 6858000"/>
              <a:gd name="connsiteX597" fmla="*/ 12192000 w 12192000"/>
              <a:gd name="connsiteY597" fmla="*/ 5910567 h 6858000"/>
              <a:gd name="connsiteX598" fmla="*/ 11872823 w 12192000"/>
              <a:gd name="connsiteY598" fmla="*/ 5591390 h 6858000"/>
              <a:gd name="connsiteX599" fmla="*/ 11783197 w 12192000"/>
              <a:gd name="connsiteY599" fmla="*/ 5591390 h 6858000"/>
              <a:gd name="connsiteX600" fmla="*/ 11049516 w 12192000"/>
              <a:gd name="connsiteY600" fmla="*/ 6325071 h 6858000"/>
              <a:gd name="connsiteX601" fmla="*/ 11582446 w 12192000"/>
              <a:gd name="connsiteY601" fmla="*/ 6858000 h 6858000"/>
              <a:gd name="connsiteX602" fmla="*/ 11500974 w 12192000"/>
              <a:gd name="connsiteY602" fmla="*/ 6858000 h 6858000"/>
              <a:gd name="connsiteX603" fmla="*/ 11008781 w 12192000"/>
              <a:gd name="connsiteY603" fmla="*/ 6365806 h 6858000"/>
              <a:gd name="connsiteX604" fmla="*/ 10516586 w 12192000"/>
              <a:gd name="connsiteY604" fmla="*/ 6858000 h 6858000"/>
              <a:gd name="connsiteX605" fmla="*/ 10435116 w 12192000"/>
              <a:gd name="connsiteY605" fmla="*/ 6858000 h 6858000"/>
              <a:gd name="connsiteX606" fmla="*/ 10968045 w 12192000"/>
              <a:gd name="connsiteY606" fmla="*/ 6325071 h 6858000"/>
              <a:gd name="connsiteX607" fmla="*/ 10234364 w 12192000"/>
              <a:gd name="connsiteY607" fmla="*/ 5591390 h 6858000"/>
              <a:gd name="connsiteX608" fmla="*/ 10144745 w 12192000"/>
              <a:gd name="connsiteY608" fmla="*/ 5591390 h 6858000"/>
              <a:gd name="connsiteX609" fmla="*/ 9411065 w 12192000"/>
              <a:gd name="connsiteY609" fmla="*/ 6325069 h 6858000"/>
              <a:gd name="connsiteX610" fmla="*/ 9943996 w 12192000"/>
              <a:gd name="connsiteY610" fmla="*/ 6858000 h 6858000"/>
              <a:gd name="connsiteX611" fmla="*/ 9862523 w 12192000"/>
              <a:gd name="connsiteY611" fmla="*/ 6858000 h 6858000"/>
              <a:gd name="connsiteX612" fmla="*/ 9370328 w 12192000"/>
              <a:gd name="connsiteY612" fmla="*/ 6365806 h 6858000"/>
              <a:gd name="connsiteX613" fmla="*/ 8878134 w 12192000"/>
              <a:gd name="connsiteY613" fmla="*/ 6858000 h 6858000"/>
              <a:gd name="connsiteX614" fmla="*/ 8796667 w 12192000"/>
              <a:gd name="connsiteY614" fmla="*/ 6858000 h 6858000"/>
              <a:gd name="connsiteX615" fmla="*/ 9329595 w 12192000"/>
              <a:gd name="connsiteY615" fmla="*/ 6325072 h 6858000"/>
              <a:gd name="connsiteX616" fmla="*/ 8595914 w 12192000"/>
              <a:gd name="connsiteY616" fmla="*/ 5591390 h 6858000"/>
              <a:gd name="connsiteX617" fmla="*/ 8506293 w 12192000"/>
              <a:gd name="connsiteY617" fmla="*/ 5591390 h 6858000"/>
              <a:gd name="connsiteX618" fmla="*/ 7772608 w 12192000"/>
              <a:gd name="connsiteY618" fmla="*/ 6325072 h 6858000"/>
              <a:gd name="connsiteX619" fmla="*/ 8305536 w 12192000"/>
              <a:gd name="connsiteY619" fmla="*/ 6858000 h 6858000"/>
              <a:gd name="connsiteX620" fmla="*/ 8224066 w 12192000"/>
              <a:gd name="connsiteY620" fmla="*/ 6858000 h 6858000"/>
              <a:gd name="connsiteX621" fmla="*/ 7731873 w 12192000"/>
              <a:gd name="connsiteY621" fmla="*/ 6365807 h 6858000"/>
              <a:gd name="connsiteX622" fmla="*/ 7239682 w 12192000"/>
              <a:gd name="connsiteY622" fmla="*/ 6858000 h 6858000"/>
              <a:gd name="connsiteX623" fmla="*/ 7158212 w 12192000"/>
              <a:gd name="connsiteY623" fmla="*/ 6858000 h 6858000"/>
              <a:gd name="connsiteX624" fmla="*/ 7691139 w 12192000"/>
              <a:gd name="connsiteY624" fmla="*/ 6325072 h 6858000"/>
              <a:gd name="connsiteX625" fmla="*/ 6957458 w 12192000"/>
              <a:gd name="connsiteY625" fmla="*/ 5591390 h 6858000"/>
              <a:gd name="connsiteX626" fmla="*/ 6867837 w 12192000"/>
              <a:gd name="connsiteY626" fmla="*/ 5591390 h 6858000"/>
              <a:gd name="connsiteX627" fmla="*/ 6134155 w 12192000"/>
              <a:gd name="connsiteY627" fmla="*/ 6325074 h 6858000"/>
              <a:gd name="connsiteX628" fmla="*/ 6667081 w 12192000"/>
              <a:gd name="connsiteY628" fmla="*/ 6858000 h 6858000"/>
              <a:gd name="connsiteX629" fmla="*/ 6585611 w 12192000"/>
              <a:gd name="connsiteY629" fmla="*/ 6858000 h 6858000"/>
              <a:gd name="connsiteX630" fmla="*/ 6093420 w 12192000"/>
              <a:gd name="connsiteY630" fmla="*/ 6365809 h 6858000"/>
              <a:gd name="connsiteX631" fmla="*/ 5601241 w 12192000"/>
              <a:gd name="connsiteY631" fmla="*/ 6858000 h 6858000"/>
              <a:gd name="connsiteX632" fmla="*/ 5519777 w 12192000"/>
              <a:gd name="connsiteY632" fmla="*/ 6858000 h 6858000"/>
              <a:gd name="connsiteX633" fmla="*/ 6052687 w 12192000"/>
              <a:gd name="connsiteY633" fmla="*/ 6325074 h 6858000"/>
              <a:gd name="connsiteX634" fmla="*/ 5319020 w 12192000"/>
              <a:gd name="connsiteY634" fmla="*/ 5591390 h 6858000"/>
              <a:gd name="connsiteX635" fmla="*/ 5229403 w 12192000"/>
              <a:gd name="connsiteY635" fmla="*/ 5591390 h 6858000"/>
              <a:gd name="connsiteX636" fmla="*/ 4495737 w 12192000"/>
              <a:gd name="connsiteY636" fmla="*/ 6325072 h 6858000"/>
              <a:gd name="connsiteX637" fmla="*/ 5028651 w 12192000"/>
              <a:gd name="connsiteY637" fmla="*/ 6858000 h 6858000"/>
              <a:gd name="connsiteX638" fmla="*/ 4947185 w 12192000"/>
              <a:gd name="connsiteY638" fmla="*/ 6858000 h 6858000"/>
              <a:gd name="connsiteX639" fmla="*/ 4454997 w 12192000"/>
              <a:gd name="connsiteY639" fmla="*/ 6365807 h 6858000"/>
              <a:gd name="connsiteX640" fmla="*/ 3962793 w 12192000"/>
              <a:gd name="connsiteY640" fmla="*/ 6858000 h 6858000"/>
              <a:gd name="connsiteX641" fmla="*/ 3881322 w 12192000"/>
              <a:gd name="connsiteY641" fmla="*/ 6858000 h 6858000"/>
              <a:gd name="connsiteX642" fmla="*/ 4414258 w 12192000"/>
              <a:gd name="connsiteY642" fmla="*/ 6325072 h 6858000"/>
              <a:gd name="connsiteX643" fmla="*/ 3680564 w 12192000"/>
              <a:gd name="connsiteY643" fmla="*/ 5591390 h 6858000"/>
              <a:gd name="connsiteX644" fmla="*/ 3590947 w 12192000"/>
              <a:gd name="connsiteY644" fmla="*/ 5591390 h 6858000"/>
              <a:gd name="connsiteX645" fmla="*/ 2857282 w 12192000"/>
              <a:gd name="connsiteY645" fmla="*/ 6325074 h 6858000"/>
              <a:gd name="connsiteX646" fmla="*/ 3390191 w 12192000"/>
              <a:gd name="connsiteY646" fmla="*/ 6858000 h 6858000"/>
              <a:gd name="connsiteX647" fmla="*/ 3308720 w 12192000"/>
              <a:gd name="connsiteY647" fmla="*/ 6858000 h 6858000"/>
              <a:gd name="connsiteX648" fmla="*/ 2816545 w 12192000"/>
              <a:gd name="connsiteY648" fmla="*/ 6365809 h 6858000"/>
              <a:gd name="connsiteX649" fmla="*/ 2324368 w 12192000"/>
              <a:gd name="connsiteY649" fmla="*/ 6858000 h 6858000"/>
              <a:gd name="connsiteX650" fmla="*/ 2242901 w 12192000"/>
              <a:gd name="connsiteY650" fmla="*/ 6858000 h 6858000"/>
              <a:gd name="connsiteX651" fmla="*/ 2775812 w 12192000"/>
              <a:gd name="connsiteY651" fmla="*/ 6325075 h 6858000"/>
              <a:gd name="connsiteX652" fmla="*/ 2042142 w 12192000"/>
              <a:gd name="connsiteY652" fmla="*/ 5591390 h 6858000"/>
              <a:gd name="connsiteX653" fmla="*/ 1952525 w 12192000"/>
              <a:gd name="connsiteY653" fmla="*/ 5591390 h 6858000"/>
              <a:gd name="connsiteX654" fmla="*/ 1218836 w 12192000"/>
              <a:gd name="connsiteY654" fmla="*/ 6325074 h 6858000"/>
              <a:gd name="connsiteX655" fmla="*/ 1751766 w 12192000"/>
              <a:gd name="connsiteY655" fmla="*/ 6858000 h 6858000"/>
              <a:gd name="connsiteX656" fmla="*/ 1670295 w 12192000"/>
              <a:gd name="connsiteY656" fmla="*/ 6858000 h 6858000"/>
              <a:gd name="connsiteX657" fmla="*/ 1178103 w 12192000"/>
              <a:gd name="connsiteY657" fmla="*/ 6365809 h 6858000"/>
              <a:gd name="connsiteX658" fmla="*/ 685912 w 12192000"/>
              <a:gd name="connsiteY658" fmla="*/ 6858000 h 6858000"/>
              <a:gd name="connsiteX659" fmla="*/ 604442 w 12192000"/>
              <a:gd name="connsiteY659" fmla="*/ 6858000 h 6858000"/>
              <a:gd name="connsiteX660" fmla="*/ 1137368 w 12192000"/>
              <a:gd name="connsiteY660" fmla="*/ 6325074 h 6858000"/>
              <a:gd name="connsiteX661" fmla="*/ 403687 w 12192000"/>
              <a:gd name="connsiteY661" fmla="*/ 5591390 h 6858000"/>
              <a:gd name="connsiteX662" fmla="*/ 314068 w 12192000"/>
              <a:gd name="connsiteY662" fmla="*/ 5591390 h 6858000"/>
              <a:gd name="connsiteX663" fmla="*/ 0 w 12192000"/>
              <a:gd name="connsiteY663" fmla="*/ 5905454 h 6858000"/>
              <a:gd name="connsiteX664" fmla="*/ 0 w 12192000"/>
              <a:gd name="connsiteY664" fmla="*/ 5823984 h 6858000"/>
              <a:gd name="connsiteX665" fmla="*/ 270015 w 12192000"/>
              <a:gd name="connsiteY665" fmla="*/ 5553973 h 6858000"/>
              <a:gd name="connsiteX666" fmla="*/ 270015 w 12192000"/>
              <a:gd name="connsiteY666" fmla="*/ 5457718 h 6858000"/>
              <a:gd name="connsiteX667" fmla="*/ 0 w 12192000"/>
              <a:gd name="connsiteY667" fmla="*/ 5187707 h 6858000"/>
              <a:gd name="connsiteX668" fmla="*/ 0 w 12192000"/>
              <a:gd name="connsiteY668" fmla="*/ 5106238 h 6858000"/>
              <a:gd name="connsiteX669" fmla="*/ 312334 w 12192000"/>
              <a:gd name="connsiteY669" fmla="*/ 5418567 h 6858000"/>
              <a:gd name="connsiteX670" fmla="*/ 405422 w 12192000"/>
              <a:gd name="connsiteY670" fmla="*/ 5418567 h 6858000"/>
              <a:gd name="connsiteX671" fmla="*/ 1137366 w 12192000"/>
              <a:gd name="connsiteY671" fmla="*/ 4686620 h 6858000"/>
              <a:gd name="connsiteX672" fmla="*/ 402969 w 12192000"/>
              <a:gd name="connsiteY672" fmla="*/ 3952222 h 6858000"/>
              <a:gd name="connsiteX673" fmla="*/ 314782 w 12192000"/>
              <a:gd name="connsiteY673" fmla="*/ 3952222 h 6858000"/>
              <a:gd name="connsiteX674" fmla="*/ 0 w 12192000"/>
              <a:gd name="connsiteY674" fmla="*/ 4267000 h 6858000"/>
              <a:gd name="connsiteX675" fmla="*/ 0 w 12192000"/>
              <a:gd name="connsiteY675" fmla="*/ 4185531 h 6858000"/>
              <a:gd name="connsiteX676" fmla="*/ 270021 w 12192000"/>
              <a:gd name="connsiteY676" fmla="*/ 3915515 h 6858000"/>
              <a:gd name="connsiteX677" fmla="*/ 270021 w 12192000"/>
              <a:gd name="connsiteY677" fmla="*/ 3819273 h 6858000"/>
              <a:gd name="connsiteX678" fmla="*/ 0 w 12192000"/>
              <a:gd name="connsiteY678" fmla="*/ 3549264 h 6858000"/>
              <a:gd name="connsiteX679" fmla="*/ 0 w 12192000"/>
              <a:gd name="connsiteY679" fmla="*/ 3467795 h 6858000"/>
              <a:gd name="connsiteX680" fmla="*/ 311617 w 12192000"/>
              <a:gd name="connsiteY680" fmla="*/ 3779399 h 6858000"/>
              <a:gd name="connsiteX681" fmla="*/ 406137 w 12192000"/>
              <a:gd name="connsiteY681" fmla="*/ 3779399 h 6858000"/>
              <a:gd name="connsiteX682" fmla="*/ 1137368 w 12192000"/>
              <a:gd name="connsiteY682" fmla="*/ 3048185 h 6858000"/>
              <a:gd name="connsiteX683" fmla="*/ 399436 w 12192000"/>
              <a:gd name="connsiteY683" fmla="*/ 2310252 h 6858000"/>
              <a:gd name="connsiteX684" fmla="*/ 318316 w 12192000"/>
              <a:gd name="connsiteY684" fmla="*/ 2310252 h 6858000"/>
              <a:gd name="connsiteX685" fmla="*/ 0 w 12192000"/>
              <a:gd name="connsiteY685" fmla="*/ 2628563 h 6858000"/>
              <a:gd name="connsiteX686" fmla="*/ 0 w 12192000"/>
              <a:gd name="connsiteY686" fmla="*/ 2547095 h 6858000"/>
              <a:gd name="connsiteX687" fmla="*/ 270029 w 12192000"/>
              <a:gd name="connsiteY687" fmla="*/ 2277071 h 6858000"/>
              <a:gd name="connsiteX688" fmla="*/ 270029 w 12192000"/>
              <a:gd name="connsiteY688" fmla="*/ 2180845 h 6858000"/>
              <a:gd name="connsiteX689" fmla="*/ 0 w 12192000"/>
              <a:gd name="connsiteY689" fmla="*/ 1910819 h 6858000"/>
              <a:gd name="connsiteX690" fmla="*/ 0 w 12192000"/>
              <a:gd name="connsiteY690" fmla="*/ 1829350 h 6858000"/>
              <a:gd name="connsiteX691" fmla="*/ 308083 w 12192000"/>
              <a:gd name="connsiteY691" fmla="*/ 2137429 h 6858000"/>
              <a:gd name="connsiteX692" fmla="*/ 409669 w 12192000"/>
              <a:gd name="connsiteY692" fmla="*/ 2137429 h 6858000"/>
              <a:gd name="connsiteX693" fmla="*/ 1137368 w 12192000"/>
              <a:gd name="connsiteY693" fmla="*/ 1409728 h 6858000"/>
              <a:gd name="connsiteX694" fmla="*/ 403782 w 12192000"/>
              <a:gd name="connsiteY694" fmla="*/ 676139 h 6858000"/>
              <a:gd name="connsiteX695" fmla="*/ 313968 w 12192000"/>
              <a:gd name="connsiteY695" fmla="*/ 676139 h 6858000"/>
              <a:gd name="connsiteX696" fmla="*/ 0 w 12192000"/>
              <a:gd name="connsiteY696" fmla="*/ 990105 h 6858000"/>
              <a:gd name="connsiteX697" fmla="*/ 0 w 12192000"/>
              <a:gd name="connsiteY697" fmla="*/ 908638 h 6858000"/>
              <a:gd name="connsiteX698" fmla="*/ 270036 w 12192000"/>
              <a:gd name="connsiteY698" fmla="*/ 638604 h 6858000"/>
              <a:gd name="connsiteX699" fmla="*/ 270036 w 12192000"/>
              <a:gd name="connsiteY699" fmla="*/ 542392 h 6858000"/>
              <a:gd name="connsiteX700" fmla="*/ 0 w 12192000"/>
              <a:gd name="connsiteY700" fmla="*/ 272361 h 6858000"/>
              <a:gd name="connsiteX701" fmla="*/ 0 w 12192000"/>
              <a:gd name="connsiteY701" fmla="*/ 190891 h 6858000"/>
              <a:gd name="connsiteX702" fmla="*/ 312431 w 12192000"/>
              <a:gd name="connsiteY702" fmla="*/ 503317 h 6858000"/>
              <a:gd name="connsiteX703" fmla="*/ 405323 w 12192000"/>
              <a:gd name="connsiteY703" fmla="*/ 503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Lst>
            <a:rect l="l" t="t" r="r" b="b"/>
            <a:pathLst>
              <a:path w="12192000" h="6858000">
                <a:moveTo>
                  <a:pt x="0" y="6744695"/>
                </a:moveTo>
                <a:lnTo>
                  <a:pt x="113307" y="6858000"/>
                </a:lnTo>
                <a:lnTo>
                  <a:pt x="31836" y="6858000"/>
                </a:lnTo>
                <a:lnTo>
                  <a:pt x="0" y="6826165"/>
                </a:lnTo>
                <a:close/>
                <a:moveTo>
                  <a:pt x="12192000" y="6739575"/>
                </a:moveTo>
                <a:lnTo>
                  <a:pt x="12192000" y="6821043"/>
                </a:lnTo>
                <a:lnTo>
                  <a:pt x="12155043" y="6858000"/>
                </a:lnTo>
                <a:lnTo>
                  <a:pt x="12073575" y="6858000"/>
                </a:lnTo>
                <a:close/>
                <a:moveTo>
                  <a:pt x="11740554" y="6238209"/>
                </a:moveTo>
                <a:lnTo>
                  <a:pt x="11913377" y="6238209"/>
                </a:lnTo>
                <a:lnTo>
                  <a:pt x="11913377" y="6411032"/>
                </a:lnTo>
                <a:lnTo>
                  <a:pt x="11740554" y="6411032"/>
                </a:lnTo>
                <a:close/>
                <a:moveTo>
                  <a:pt x="10101903" y="6238209"/>
                </a:moveTo>
                <a:lnTo>
                  <a:pt x="10274725" y="6238209"/>
                </a:lnTo>
                <a:lnTo>
                  <a:pt x="10274725" y="6411032"/>
                </a:lnTo>
                <a:lnTo>
                  <a:pt x="10101903" y="6411032"/>
                </a:lnTo>
                <a:close/>
                <a:moveTo>
                  <a:pt x="8463251" y="6238209"/>
                </a:moveTo>
                <a:lnTo>
                  <a:pt x="8636074" y="6238209"/>
                </a:lnTo>
                <a:lnTo>
                  <a:pt x="8636074" y="6411032"/>
                </a:lnTo>
                <a:lnTo>
                  <a:pt x="8463251" y="6411032"/>
                </a:lnTo>
                <a:close/>
                <a:moveTo>
                  <a:pt x="6824599" y="6238209"/>
                </a:moveTo>
                <a:lnTo>
                  <a:pt x="6997422" y="6238209"/>
                </a:lnTo>
                <a:lnTo>
                  <a:pt x="6997422" y="6411032"/>
                </a:lnTo>
                <a:lnTo>
                  <a:pt x="6824599" y="6411032"/>
                </a:lnTo>
                <a:close/>
                <a:moveTo>
                  <a:pt x="5185950" y="6238209"/>
                </a:moveTo>
                <a:lnTo>
                  <a:pt x="5358773" y="6238209"/>
                </a:lnTo>
                <a:lnTo>
                  <a:pt x="5358773" y="6411032"/>
                </a:lnTo>
                <a:lnTo>
                  <a:pt x="5185950" y="6411032"/>
                </a:lnTo>
                <a:close/>
                <a:moveTo>
                  <a:pt x="3547296" y="6238209"/>
                </a:moveTo>
                <a:lnTo>
                  <a:pt x="3720119" y="6238209"/>
                </a:lnTo>
                <a:lnTo>
                  <a:pt x="3720119" y="6411032"/>
                </a:lnTo>
                <a:lnTo>
                  <a:pt x="3547296" y="6411032"/>
                </a:lnTo>
                <a:close/>
                <a:moveTo>
                  <a:pt x="1908646" y="6238209"/>
                </a:moveTo>
                <a:lnTo>
                  <a:pt x="2081470" y="6238209"/>
                </a:lnTo>
                <a:lnTo>
                  <a:pt x="2081470" y="6411032"/>
                </a:lnTo>
                <a:lnTo>
                  <a:pt x="1908646" y="6411032"/>
                </a:lnTo>
                <a:close/>
                <a:moveTo>
                  <a:pt x="269996" y="6238209"/>
                </a:moveTo>
                <a:lnTo>
                  <a:pt x="442819" y="6238209"/>
                </a:lnTo>
                <a:lnTo>
                  <a:pt x="442819" y="6411032"/>
                </a:lnTo>
                <a:lnTo>
                  <a:pt x="269996" y="6411032"/>
                </a:lnTo>
                <a:close/>
                <a:moveTo>
                  <a:pt x="10921228" y="5418567"/>
                </a:moveTo>
                <a:lnTo>
                  <a:pt x="11094051" y="5418567"/>
                </a:lnTo>
                <a:lnTo>
                  <a:pt x="11094051" y="5591390"/>
                </a:lnTo>
                <a:lnTo>
                  <a:pt x="10921228" y="5591390"/>
                </a:lnTo>
                <a:close/>
                <a:moveTo>
                  <a:pt x="9282577" y="5418567"/>
                </a:moveTo>
                <a:lnTo>
                  <a:pt x="9455400" y="5418567"/>
                </a:lnTo>
                <a:lnTo>
                  <a:pt x="9455400" y="5591390"/>
                </a:lnTo>
                <a:lnTo>
                  <a:pt x="9282577" y="5591390"/>
                </a:lnTo>
                <a:close/>
                <a:moveTo>
                  <a:pt x="7643925" y="5418567"/>
                </a:moveTo>
                <a:lnTo>
                  <a:pt x="7816748" y="5418567"/>
                </a:lnTo>
                <a:lnTo>
                  <a:pt x="7816748" y="5591390"/>
                </a:lnTo>
                <a:lnTo>
                  <a:pt x="7643925" y="5591390"/>
                </a:lnTo>
                <a:close/>
                <a:moveTo>
                  <a:pt x="6005273" y="5418567"/>
                </a:moveTo>
                <a:lnTo>
                  <a:pt x="6178096" y="5418567"/>
                </a:lnTo>
                <a:lnTo>
                  <a:pt x="6178096" y="5591390"/>
                </a:lnTo>
                <a:lnTo>
                  <a:pt x="6005273" y="5591390"/>
                </a:lnTo>
                <a:close/>
                <a:moveTo>
                  <a:pt x="4366633" y="5418567"/>
                </a:moveTo>
                <a:lnTo>
                  <a:pt x="4539460" y="5418567"/>
                </a:lnTo>
                <a:lnTo>
                  <a:pt x="4539460" y="5591390"/>
                </a:lnTo>
                <a:lnTo>
                  <a:pt x="4366633" y="5591390"/>
                </a:lnTo>
                <a:close/>
                <a:moveTo>
                  <a:pt x="2727987" y="5418567"/>
                </a:moveTo>
                <a:lnTo>
                  <a:pt x="2900809" y="5418567"/>
                </a:lnTo>
                <a:lnTo>
                  <a:pt x="2900809" y="5591390"/>
                </a:lnTo>
                <a:lnTo>
                  <a:pt x="2727987" y="5591390"/>
                </a:lnTo>
                <a:close/>
                <a:moveTo>
                  <a:pt x="1089338" y="5418567"/>
                </a:moveTo>
                <a:lnTo>
                  <a:pt x="1262160" y="5418567"/>
                </a:lnTo>
                <a:lnTo>
                  <a:pt x="1262160" y="5591390"/>
                </a:lnTo>
                <a:lnTo>
                  <a:pt x="1089338" y="5591390"/>
                </a:lnTo>
                <a:close/>
                <a:moveTo>
                  <a:pt x="1178101" y="4727355"/>
                </a:moveTo>
                <a:lnTo>
                  <a:pt x="442836" y="5462622"/>
                </a:lnTo>
                <a:lnTo>
                  <a:pt x="442836" y="5549070"/>
                </a:lnTo>
                <a:lnTo>
                  <a:pt x="1178103" y="6284339"/>
                </a:lnTo>
                <a:lnTo>
                  <a:pt x="1908665" y="5553778"/>
                </a:lnTo>
                <a:lnTo>
                  <a:pt x="1908665" y="5457916"/>
                </a:lnTo>
                <a:close/>
                <a:moveTo>
                  <a:pt x="9370328" y="4727354"/>
                </a:moveTo>
                <a:lnTo>
                  <a:pt x="8636074" y="5461609"/>
                </a:lnTo>
                <a:lnTo>
                  <a:pt x="8636074" y="5550076"/>
                </a:lnTo>
                <a:lnTo>
                  <a:pt x="9370332" y="6284336"/>
                </a:lnTo>
                <a:lnTo>
                  <a:pt x="10101903" y="5552765"/>
                </a:lnTo>
                <a:lnTo>
                  <a:pt x="10101903" y="5458928"/>
                </a:lnTo>
                <a:close/>
                <a:moveTo>
                  <a:pt x="4454997" y="4727354"/>
                </a:moveTo>
                <a:lnTo>
                  <a:pt x="3720127" y="5462212"/>
                </a:lnTo>
                <a:lnTo>
                  <a:pt x="3720127" y="5549480"/>
                </a:lnTo>
                <a:lnTo>
                  <a:pt x="4454994" y="6284337"/>
                </a:lnTo>
                <a:lnTo>
                  <a:pt x="5185957" y="5553365"/>
                </a:lnTo>
                <a:lnTo>
                  <a:pt x="5185957" y="5458324"/>
                </a:lnTo>
                <a:close/>
                <a:moveTo>
                  <a:pt x="2816547" y="4727354"/>
                </a:moveTo>
                <a:lnTo>
                  <a:pt x="2081491" y="5462427"/>
                </a:lnTo>
                <a:lnTo>
                  <a:pt x="2081491" y="5549265"/>
                </a:lnTo>
                <a:lnTo>
                  <a:pt x="2816547" y="6284340"/>
                </a:lnTo>
                <a:lnTo>
                  <a:pt x="3547302" y="5553564"/>
                </a:lnTo>
                <a:lnTo>
                  <a:pt x="3547302" y="5458128"/>
                </a:lnTo>
                <a:close/>
                <a:moveTo>
                  <a:pt x="6093420" y="4727352"/>
                </a:moveTo>
                <a:lnTo>
                  <a:pt x="5358778" y="5462014"/>
                </a:lnTo>
                <a:lnTo>
                  <a:pt x="5358778" y="5549677"/>
                </a:lnTo>
                <a:lnTo>
                  <a:pt x="6093420" y="6284339"/>
                </a:lnTo>
                <a:lnTo>
                  <a:pt x="6824599" y="5553159"/>
                </a:lnTo>
                <a:lnTo>
                  <a:pt x="6824599" y="5458532"/>
                </a:lnTo>
                <a:close/>
                <a:moveTo>
                  <a:pt x="11008785" y="4727351"/>
                </a:moveTo>
                <a:lnTo>
                  <a:pt x="10274725" y="5461411"/>
                </a:lnTo>
                <a:lnTo>
                  <a:pt x="10274725" y="5550279"/>
                </a:lnTo>
                <a:lnTo>
                  <a:pt x="11008781" y="6284336"/>
                </a:lnTo>
                <a:lnTo>
                  <a:pt x="11740554" y="5552562"/>
                </a:lnTo>
                <a:lnTo>
                  <a:pt x="11740554" y="5459121"/>
                </a:lnTo>
                <a:close/>
                <a:moveTo>
                  <a:pt x="7731877" y="4727351"/>
                </a:moveTo>
                <a:lnTo>
                  <a:pt x="6997422" y="5461805"/>
                </a:lnTo>
                <a:lnTo>
                  <a:pt x="6997422" y="5549884"/>
                </a:lnTo>
                <a:lnTo>
                  <a:pt x="7731873" y="6284337"/>
                </a:lnTo>
                <a:lnTo>
                  <a:pt x="8463251" y="5552959"/>
                </a:lnTo>
                <a:lnTo>
                  <a:pt x="8463251" y="5458725"/>
                </a:lnTo>
                <a:close/>
                <a:moveTo>
                  <a:pt x="11740554" y="4601625"/>
                </a:moveTo>
                <a:lnTo>
                  <a:pt x="11913377" y="4601625"/>
                </a:lnTo>
                <a:lnTo>
                  <a:pt x="11913377" y="4774448"/>
                </a:lnTo>
                <a:lnTo>
                  <a:pt x="11740554" y="4774448"/>
                </a:lnTo>
                <a:close/>
                <a:moveTo>
                  <a:pt x="10101903" y="4601625"/>
                </a:moveTo>
                <a:lnTo>
                  <a:pt x="10274725" y="4601625"/>
                </a:lnTo>
                <a:lnTo>
                  <a:pt x="10274725" y="4774448"/>
                </a:lnTo>
                <a:lnTo>
                  <a:pt x="10101903" y="4774448"/>
                </a:lnTo>
                <a:close/>
                <a:moveTo>
                  <a:pt x="8463251" y="4601625"/>
                </a:moveTo>
                <a:lnTo>
                  <a:pt x="8636074" y="4601625"/>
                </a:lnTo>
                <a:lnTo>
                  <a:pt x="8636074" y="4774448"/>
                </a:lnTo>
                <a:lnTo>
                  <a:pt x="8463251" y="4774448"/>
                </a:lnTo>
                <a:close/>
                <a:moveTo>
                  <a:pt x="6824599" y="4601625"/>
                </a:moveTo>
                <a:lnTo>
                  <a:pt x="6997422" y="4601625"/>
                </a:lnTo>
                <a:lnTo>
                  <a:pt x="6997422" y="4774448"/>
                </a:lnTo>
                <a:lnTo>
                  <a:pt x="6824599" y="4774448"/>
                </a:lnTo>
                <a:close/>
                <a:moveTo>
                  <a:pt x="5185955" y="4601625"/>
                </a:moveTo>
                <a:lnTo>
                  <a:pt x="5358777" y="4601625"/>
                </a:lnTo>
                <a:lnTo>
                  <a:pt x="5358777" y="4774448"/>
                </a:lnTo>
                <a:lnTo>
                  <a:pt x="5185955" y="4774448"/>
                </a:lnTo>
                <a:close/>
                <a:moveTo>
                  <a:pt x="3547301" y="4601625"/>
                </a:moveTo>
                <a:lnTo>
                  <a:pt x="3720124" y="4601625"/>
                </a:lnTo>
                <a:lnTo>
                  <a:pt x="3720124" y="4774448"/>
                </a:lnTo>
                <a:lnTo>
                  <a:pt x="3547301" y="4774448"/>
                </a:lnTo>
                <a:close/>
                <a:moveTo>
                  <a:pt x="1908659" y="4601625"/>
                </a:moveTo>
                <a:lnTo>
                  <a:pt x="2081483" y="4601625"/>
                </a:lnTo>
                <a:lnTo>
                  <a:pt x="2081483" y="4774448"/>
                </a:lnTo>
                <a:lnTo>
                  <a:pt x="1908659" y="4774448"/>
                </a:lnTo>
                <a:close/>
                <a:moveTo>
                  <a:pt x="270007" y="4601625"/>
                </a:moveTo>
                <a:lnTo>
                  <a:pt x="442830" y="4601625"/>
                </a:lnTo>
                <a:lnTo>
                  <a:pt x="442830" y="4774448"/>
                </a:lnTo>
                <a:lnTo>
                  <a:pt x="270007" y="4774448"/>
                </a:lnTo>
                <a:close/>
                <a:moveTo>
                  <a:pt x="10145462" y="3952222"/>
                </a:moveTo>
                <a:lnTo>
                  <a:pt x="9411064" y="4686619"/>
                </a:lnTo>
                <a:lnTo>
                  <a:pt x="10143012" y="5418567"/>
                </a:lnTo>
                <a:lnTo>
                  <a:pt x="10236099" y="5418567"/>
                </a:lnTo>
                <a:lnTo>
                  <a:pt x="10968050" y="4686615"/>
                </a:lnTo>
                <a:lnTo>
                  <a:pt x="10233657" y="3952222"/>
                </a:lnTo>
                <a:close/>
                <a:moveTo>
                  <a:pt x="8507004" y="3952222"/>
                </a:moveTo>
                <a:lnTo>
                  <a:pt x="7772612" y="4686615"/>
                </a:lnTo>
                <a:lnTo>
                  <a:pt x="8504563" y="5418567"/>
                </a:lnTo>
                <a:lnTo>
                  <a:pt x="8597643" y="5418567"/>
                </a:lnTo>
                <a:lnTo>
                  <a:pt x="9329593" y="4686617"/>
                </a:lnTo>
                <a:lnTo>
                  <a:pt x="8595197" y="3952222"/>
                </a:lnTo>
                <a:close/>
                <a:moveTo>
                  <a:pt x="6868551" y="3952222"/>
                </a:moveTo>
                <a:lnTo>
                  <a:pt x="6134155" y="4686617"/>
                </a:lnTo>
                <a:lnTo>
                  <a:pt x="6866103" y="5418567"/>
                </a:lnTo>
                <a:lnTo>
                  <a:pt x="6959192" y="5418567"/>
                </a:lnTo>
                <a:lnTo>
                  <a:pt x="7691142" y="4686617"/>
                </a:lnTo>
                <a:lnTo>
                  <a:pt x="6956748" y="3952222"/>
                </a:lnTo>
                <a:close/>
                <a:moveTo>
                  <a:pt x="5230122" y="3952222"/>
                </a:moveTo>
                <a:lnTo>
                  <a:pt x="4495738" y="4686619"/>
                </a:lnTo>
                <a:lnTo>
                  <a:pt x="5227671" y="5418567"/>
                </a:lnTo>
                <a:lnTo>
                  <a:pt x="5320755" y="5418567"/>
                </a:lnTo>
                <a:lnTo>
                  <a:pt x="6052685" y="4686617"/>
                </a:lnTo>
                <a:lnTo>
                  <a:pt x="5318307" y="3952222"/>
                </a:lnTo>
                <a:close/>
                <a:moveTo>
                  <a:pt x="3591662" y="3952222"/>
                </a:moveTo>
                <a:lnTo>
                  <a:pt x="2857282" y="4686619"/>
                </a:lnTo>
                <a:lnTo>
                  <a:pt x="3589211" y="5418567"/>
                </a:lnTo>
                <a:lnTo>
                  <a:pt x="3682300" y="5418567"/>
                </a:lnTo>
                <a:lnTo>
                  <a:pt x="4414258" y="4686619"/>
                </a:lnTo>
                <a:lnTo>
                  <a:pt x="3679850" y="3952222"/>
                </a:lnTo>
                <a:close/>
                <a:moveTo>
                  <a:pt x="1953238" y="3952222"/>
                </a:moveTo>
                <a:lnTo>
                  <a:pt x="1218835" y="4686620"/>
                </a:lnTo>
                <a:lnTo>
                  <a:pt x="1950786" y="5418567"/>
                </a:lnTo>
                <a:lnTo>
                  <a:pt x="2043879" y="5418567"/>
                </a:lnTo>
                <a:lnTo>
                  <a:pt x="2775812" y="4686619"/>
                </a:lnTo>
                <a:lnTo>
                  <a:pt x="2041429" y="3952222"/>
                </a:lnTo>
                <a:close/>
                <a:moveTo>
                  <a:pt x="10921228" y="3779399"/>
                </a:moveTo>
                <a:lnTo>
                  <a:pt x="11094051" y="3779399"/>
                </a:lnTo>
                <a:lnTo>
                  <a:pt x="11094051" y="3952222"/>
                </a:lnTo>
                <a:lnTo>
                  <a:pt x="10921228" y="3952222"/>
                </a:lnTo>
                <a:close/>
                <a:moveTo>
                  <a:pt x="9282577" y="3779399"/>
                </a:moveTo>
                <a:lnTo>
                  <a:pt x="9455400" y="3779399"/>
                </a:lnTo>
                <a:lnTo>
                  <a:pt x="9455400" y="3952222"/>
                </a:lnTo>
                <a:lnTo>
                  <a:pt x="9282577" y="3952222"/>
                </a:lnTo>
                <a:close/>
                <a:moveTo>
                  <a:pt x="7643925" y="3779399"/>
                </a:moveTo>
                <a:lnTo>
                  <a:pt x="7816748" y="3779399"/>
                </a:lnTo>
                <a:lnTo>
                  <a:pt x="7816748" y="3952222"/>
                </a:lnTo>
                <a:lnTo>
                  <a:pt x="7643925" y="3952222"/>
                </a:lnTo>
                <a:close/>
                <a:moveTo>
                  <a:pt x="6005273" y="3779399"/>
                </a:moveTo>
                <a:lnTo>
                  <a:pt x="6178096" y="3779399"/>
                </a:lnTo>
                <a:lnTo>
                  <a:pt x="6178096" y="3952222"/>
                </a:lnTo>
                <a:lnTo>
                  <a:pt x="6005273" y="3952222"/>
                </a:lnTo>
                <a:close/>
                <a:moveTo>
                  <a:pt x="4366635" y="3779399"/>
                </a:moveTo>
                <a:lnTo>
                  <a:pt x="4539462" y="3779399"/>
                </a:lnTo>
                <a:lnTo>
                  <a:pt x="4539462" y="3952222"/>
                </a:lnTo>
                <a:lnTo>
                  <a:pt x="4366635" y="3952222"/>
                </a:lnTo>
                <a:close/>
                <a:moveTo>
                  <a:pt x="2727994" y="3779399"/>
                </a:moveTo>
                <a:lnTo>
                  <a:pt x="2900815" y="3779399"/>
                </a:lnTo>
                <a:lnTo>
                  <a:pt x="2900815" y="3952222"/>
                </a:lnTo>
                <a:lnTo>
                  <a:pt x="2727994" y="3952222"/>
                </a:lnTo>
                <a:close/>
                <a:moveTo>
                  <a:pt x="1089344" y="3779399"/>
                </a:moveTo>
                <a:lnTo>
                  <a:pt x="1262166" y="3779399"/>
                </a:lnTo>
                <a:lnTo>
                  <a:pt x="1262166" y="3952222"/>
                </a:lnTo>
                <a:lnTo>
                  <a:pt x="1089344" y="3952222"/>
                </a:lnTo>
                <a:close/>
                <a:moveTo>
                  <a:pt x="1178101" y="3088920"/>
                </a:moveTo>
                <a:lnTo>
                  <a:pt x="442844" y="3824161"/>
                </a:lnTo>
                <a:lnTo>
                  <a:pt x="442844" y="3910626"/>
                </a:lnTo>
                <a:lnTo>
                  <a:pt x="1178101" y="4645885"/>
                </a:lnTo>
                <a:lnTo>
                  <a:pt x="1908673" y="3915317"/>
                </a:lnTo>
                <a:lnTo>
                  <a:pt x="1908673" y="3819468"/>
                </a:lnTo>
                <a:close/>
                <a:moveTo>
                  <a:pt x="2816547" y="3088919"/>
                </a:moveTo>
                <a:lnTo>
                  <a:pt x="2081500" y="3823966"/>
                </a:lnTo>
                <a:lnTo>
                  <a:pt x="2081500" y="3910819"/>
                </a:lnTo>
                <a:lnTo>
                  <a:pt x="2816547" y="4645883"/>
                </a:lnTo>
                <a:lnTo>
                  <a:pt x="3547307" y="3915106"/>
                </a:lnTo>
                <a:lnTo>
                  <a:pt x="3547307" y="3819677"/>
                </a:lnTo>
                <a:close/>
                <a:moveTo>
                  <a:pt x="7731873" y="3088917"/>
                </a:moveTo>
                <a:lnTo>
                  <a:pt x="6997422" y="3823351"/>
                </a:lnTo>
                <a:lnTo>
                  <a:pt x="6997422" y="3911424"/>
                </a:lnTo>
                <a:lnTo>
                  <a:pt x="7731879" y="4645880"/>
                </a:lnTo>
                <a:lnTo>
                  <a:pt x="8463251" y="3914507"/>
                </a:lnTo>
                <a:lnTo>
                  <a:pt x="8463251" y="3820276"/>
                </a:lnTo>
                <a:close/>
                <a:moveTo>
                  <a:pt x="4454997" y="3088917"/>
                </a:moveTo>
                <a:lnTo>
                  <a:pt x="3720130" y="3823754"/>
                </a:lnTo>
                <a:lnTo>
                  <a:pt x="3720130" y="3911030"/>
                </a:lnTo>
                <a:lnTo>
                  <a:pt x="4454997" y="4645883"/>
                </a:lnTo>
                <a:lnTo>
                  <a:pt x="5185960" y="3914910"/>
                </a:lnTo>
                <a:lnTo>
                  <a:pt x="5185960" y="3819872"/>
                </a:lnTo>
                <a:close/>
                <a:moveTo>
                  <a:pt x="11008787" y="3088916"/>
                </a:moveTo>
                <a:lnTo>
                  <a:pt x="10274725" y="3822957"/>
                </a:lnTo>
                <a:lnTo>
                  <a:pt x="10274725" y="3911819"/>
                </a:lnTo>
                <a:lnTo>
                  <a:pt x="11008787" y="4645880"/>
                </a:lnTo>
                <a:lnTo>
                  <a:pt x="11740554" y="3914113"/>
                </a:lnTo>
                <a:lnTo>
                  <a:pt x="11740554" y="3820664"/>
                </a:lnTo>
                <a:close/>
                <a:moveTo>
                  <a:pt x="9370330" y="3088916"/>
                </a:moveTo>
                <a:lnTo>
                  <a:pt x="8636074" y="3823153"/>
                </a:lnTo>
                <a:lnTo>
                  <a:pt x="8636074" y="3911629"/>
                </a:lnTo>
                <a:lnTo>
                  <a:pt x="9370328" y="4645882"/>
                </a:lnTo>
                <a:lnTo>
                  <a:pt x="10101903" y="3914308"/>
                </a:lnTo>
                <a:lnTo>
                  <a:pt x="10101903" y="3820468"/>
                </a:lnTo>
                <a:close/>
                <a:moveTo>
                  <a:pt x="6093424" y="3088914"/>
                </a:moveTo>
                <a:lnTo>
                  <a:pt x="5358784" y="3823556"/>
                </a:lnTo>
                <a:lnTo>
                  <a:pt x="5358784" y="3911226"/>
                </a:lnTo>
                <a:lnTo>
                  <a:pt x="6093418" y="4645882"/>
                </a:lnTo>
                <a:lnTo>
                  <a:pt x="6824599" y="3914702"/>
                </a:lnTo>
                <a:lnTo>
                  <a:pt x="6824599" y="3820073"/>
                </a:lnTo>
                <a:close/>
                <a:moveTo>
                  <a:pt x="270004" y="2958175"/>
                </a:moveTo>
                <a:lnTo>
                  <a:pt x="442827" y="2958175"/>
                </a:lnTo>
                <a:lnTo>
                  <a:pt x="442827" y="3130998"/>
                </a:lnTo>
                <a:lnTo>
                  <a:pt x="270004" y="3130998"/>
                </a:lnTo>
                <a:close/>
                <a:moveTo>
                  <a:pt x="11740554" y="2958174"/>
                </a:moveTo>
                <a:lnTo>
                  <a:pt x="11913377" y="2958174"/>
                </a:lnTo>
                <a:lnTo>
                  <a:pt x="11913377" y="3130997"/>
                </a:lnTo>
                <a:lnTo>
                  <a:pt x="11740554" y="3130997"/>
                </a:lnTo>
                <a:close/>
                <a:moveTo>
                  <a:pt x="10101903" y="2958174"/>
                </a:moveTo>
                <a:lnTo>
                  <a:pt x="10274725" y="2958174"/>
                </a:lnTo>
                <a:lnTo>
                  <a:pt x="10274725" y="3130997"/>
                </a:lnTo>
                <a:lnTo>
                  <a:pt x="10101903" y="3130997"/>
                </a:lnTo>
                <a:close/>
                <a:moveTo>
                  <a:pt x="8463251" y="2958174"/>
                </a:moveTo>
                <a:lnTo>
                  <a:pt x="8636074" y="2958174"/>
                </a:lnTo>
                <a:lnTo>
                  <a:pt x="8636074" y="3130997"/>
                </a:lnTo>
                <a:lnTo>
                  <a:pt x="8463251" y="3130997"/>
                </a:lnTo>
                <a:close/>
                <a:moveTo>
                  <a:pt x="6824599" y="2958174"/>
                </a:moveTo>
                <a:lnTo>
                  <a:pt x="6997422" y="2958174"/>
                </a:lnTo>
                <a:lnTo>
                  <a:pt x="6997422" y="3130997"/>
                </a:lnTo>
                <a:lnTo>
                  <a:pt x="6824599" y="3130997"/>
                </a:lnTo>
                <a:close/>
                <a:moveTo>
                  <a:pt x="5185955" y="2958174"/>
                </a:moveTo>
                <a:lnTo>
                  <a:pt x="5358775" y="2958174"/>
                </a:lnTo>
                <a:lnTo>
                  <a:pt x="5358775" y="3130997"/>
                </a:lnTo>
                <a:lnTo>
                  <a:pt x="5185955" y="3130997"/>
                </a:lnTo>
                <a:close/>
                <a:moveTo>
                  <a:pt x="3547299" y="2958174"/>
                </a:moveTo>
                <a:lnTo>
                  <a:pt x="3720122" y="2958174"/>
                </a:lnTo>
                <a:lnTo>
                  <a:pt x="3720122" y="3130997"/>
                </a:lnTo>
                <a:lnTo>
                  <a:pt x="3547299" y="3130997"/>
                </a:lnTo>
                <a:close/>
                <a:moveTo>
                  <a:pt x="1908655" y="2958174"/>
                </a:moveTo>
                <a:lnTo>
                  <a:pt x="2081480" y="2958174"/>
                </a:lnTo>
                <a:lnTo>
                  <a:pt x="2081480" y="3130997"/>
                </a:lnTo>
                <a:lnTo>
                  <a:pt x="1908655" y="3130997"/>
                </a:lnTo>
                <a:close/>
                <a:moveTo>
                  <a:pt x="1956771" y="2310252"/>
                </a:moveTo>
                <a:lnTo>
                  <a:pt x="1218835" y="3048185"/>
                </a:lnTo>
                <a:lnTo>
                  <a:pt x="1950074" y="3779399"/>
                </a:lnTo>
                <a:lnTo>
                  <a:pt x="2044592" y="3779399"/>
                </a:lnTo>
                <a:lnTo>
                  <a:pt x="2775813" y="3048184"/>
                </a:lnTo>
                <a:lnTo>
                  <a:pt x="2037896" y="2310252"/>
                </a:lnTo>
                <a:close/>
                <a:moveTo>
                  <a:pt x="10148994" y="2310250"/>
                </a:moveTo>
                <a:lnTo>
                  <a:pt x="9411065" y="3048180"/>
                </a:lnTo>
                <a:lnTo>
                  <a:pt x="10142306" y="3779399"/>
                </a:lnTo>
                <a:lnTo>
                  <a:pt x="10236813" y="3779399"/>
                </a:lnTo>
                <a:lnTo>
                  <a:pt x="10968050" y="3048180"/>
                </a:lnTo>
                <a:lnTo>
                  <a:pt x="10230121" y="2310250"/>
                </a:lnTo>
                <a:close/>
                <a:moveTo>
                  <a:pt x="8510539" y="2310250"/>
                </a:moveTo>
                <a:lnTo>
                  <a:pt x="7772608" y="3048182"/>
                </a:lnTo>
                <a:lnTo>
                  <a:pt x="8503844" y="3779399"/>
                </a:lnTo>
                <a:lnTo>
                  <a:pt x="8598359" y="3779399"/>
                </a:lnTo>
                <a:lnTo>
                  <a:pt x="9329596" y="3048182"/>
                </a:lnTo>
                <a:lnTo>
                  <a:pt x="8591666" y="2310250"/>
                </a:lnTo>
                <a:close/>
                <a:moveTo>
                  <a:pt x="6872085" y="2310250"/>
                </a:moveTo>
                <a:lnTo>
                  <a:pt x="6134158" y="3048179"/>
                </a:lnTo>
                <a:lnTo>
                  <a:pt x="6865395" y="3779399"/>
                </a:lnTo>
                <a:lnTo>
                  <a:pt x="6959902" y="3779399"/>
                </a:lnTo>
                <a:lnTo>
                  <a:pt x="7691139" y="3048182"/>
                </a:lnTo>
                <a:lnTo>
                  <a:pt x="6953207" y="2310250"/>
                </a:lnTo>
                <a:close/>
                <a:moveTo>
                  <a:pt x="5233651" y="2310250"/>
                </a:moveTo>
                <a:lnTo>
                  <a:pt x="4495738" y="3048182"/>
                </a:lnTo>
                <a:lnTo>
                  <a:pt x="5226958" y="3779399"/>
                </a:lnTo>
                <a:lnTo>
                  <a:pt x="5321471" y="3779399"/>
                </a:lnTo>
                <a:lnTo>
                  <a:pt x="6052689" y="3048180"/>
                </a:lnTo>
                <a:lnTo>
                  <a:pt x="5314779" y="2310250"/>
                </a:lnTo>
                <a:close/>
                <a:moveTo>
                  <a:pt x="3595195" y="2310250"/>
                </a:moveTo>
                <a:lnTo>
                  <a:pt x="2857284" y="3048184"/>
                </a:lnTo>
                <a:lnTo>
                  <a:pt x="3588498" y="3779399"/>
                </a:lnTo>
                <a:lnTo>
                  <a:pt x="3683015" y="3779399"/>
                </a:lnTo>
                <a:lnTo>
                  <a:pt x="4414258" y="3048182"/>
                </a:lnTo>
                <a:lnTo>
                  <a:pt x="3676318" y="2310250"/>
                </a:lnTo>
                <a:close/>
                <a:moveTo>
                  <a:pt x="4366637" y="2137429"/>
                </a:moveTo>
                <a:lnTo>
                  <a:pt x="4539469" y="2137429"/>
                </a:lnTo>
                <a:lnTo>
                  <a:pt x="4539469" y="2310250"/>
                </a:lnTo>
                <a:lnTo>
                  <a:pt x="4366637" y="2310250"/>
                </a:lnTo>
                <a:close/>
                <a:moveTo>
                  <a:pt x="2728000" y="2137429"/>
                </a:moveTo>
                <a:lnTo>
                  <a:pt x="2900821" y="2137429"/>
                </a:lnTo>
                <a:lnTo>
                  <a:pt x="2900821" y="2310252"/>
                </a:lnTo>
                <a:lnTo>
                  <a:pt x="2728000" y="2310252"/>
                </a:lnTo>
                <a:close/>
                <a:moveTo>
                  <a:pt x="1089351" y="2137429"/>
                </a:moveTo>
                <a:lnTo>
                  <a:pt x="1262176" y="2137429"/>
                </a:lnTo>
                <a:lnTo>
                  <a:pt x="1262176" y="2310252"/>
                </a:lnTo>
                <a:lnTo>
                  <a:pt x="1089351" y="2310252"/>
                </a:lnTo>
                <a:close/>
                <a:moveTo>
                  <a:pt x="10921228" y="2137428"/>
                </a:moveTo>
                <a:lnTo>
                  <a:pt x="11094051" y="2137428"/>
                </a:lnTo>
                <a:lnTo>
                  <a:pt x="11094051" y="2310250"/>
                </a:lnTo>
                <a:lnTo>
                  <a:pt x="10921228" y="2310250"/>
                </a:lnTo>
                <a:close/>
                <a:moveTo>
                  <a:pt x="9282577" y="2137428"/>
                </a:moveTo>
                <a:lnTo>
                  <a:pt x="9455400" y="2137428"/>
                </a:lnTo>
                <a:lnTo>
                  <a:pt x="9455400" y="2310250"/>
                </a:lnTo>
                <a:lnTo>
                  <a:pt x="9282577" y="2310250"/>
                </a:lnTo>
                <a:close/>
                <a:moveTo>
                  <a:pt x="7643925" y="2137428"/>
                </a:moveTo>
                <a:lnTo>
                  <a:pt x="7816748" y="2137428"/>
                </a:lnTo>
                <a:lnTo>
                  <a:pt x="7816748" y="2310250"/>
                </a:lnTo>
                <a:lnTo>
                  <a:pt x="7643925" y="2310250"/>
                </a:lnTo>
                <a:close/>
                <a:moveTo>
                  <a:pt x="6005273" y="2137428"/>
                </a:moveTo>
                <a:lnTo>
                  <a:pt x="6178096" y="2137428"/>
                </a:lnTo>
                <a:lnTo>
                  <a:pt x="6178096" y="2310250"/>
                </a:lnTo>
                <a:lnTo>
                  <a:pt x="6005273" y="2310250"/>
                </a:lnTo>
                <a:close/>
                <a:moveTo>
                  <a:pt x="1178101" y="1450462"/>
                </a:moveTo>
                <a:lnTo>
                  <a:pt x="442850" y="2185718"/>
                </a:lnTo>
                <a:lnTo>
                  <a:pt x="442850" y="2272197"/>
                </a:lnTo>
                <a:lnTo>
                  <a:pt x="1178101" y="3007450"/>
                </a:lnTo>
                <a:lnTo>
                  <a:pt x="1908680" y="2276876"/>
                </a:lnTo>
                <a:lnTo>
                  <a:pt x="1908680" y="2181038"/>
                </a:lnTo>
                <a:close/>
                <a:moveTo>
                  <a:pt x="2816549" y="1450461"/>
                </a:moveTo>
                <a:lnTo>
                  <a:pt x="2081506" y="2185522"/>
                </a:lnTo>
                <a:lnTo>
                  <a:pt x="2081506" y="2272391"/>
                </a:lnTo>
                <a:lnTo>
                  <a:pt x="2816547" y="3007448"/>
                </a:lnTo>
                <a:lnTo>
                  <a:pt x="3547310" y="2276668"/>
                </a:lnTo>
                <a:lnTo>
                  <a:pt x="3547310" y="2181243"/>
                </a:lnTo>
                <a:close/>
                <a:moveTo>
                  <a:pt x="6093420" y="1450459"/>
                </a:moveTo>
                <a:lnTo>
                  <a:pt x="5358785" y="2185116"/>
                </a:lnTo>
                <a:lnTo>
                  <a:pt x="5358785" y="2272787"/>
                </a:lnTo>
                <a:lnTo>
                  <a:pt x="6093424" y="3007445"/>
                </a:lnTo>
                <a:lnTo>
                  <a:pt x="6824599" y="2276267"/>
                </a:lnTo>
                <a:lnTo>
                  <a:pt x="6824599" y="2181643"/>
                </a:lnTo>
                <a:close/>
                <a:moveTo>
                  <a:pt x="11008784" y="1450457"/>
                </a:moveTo>
                <a:lnTo>
                  <a:pt x="10274725" y="2184520"/>
                </a:lnTo>
                <a:lnTo>
                  <a:pt x="10274725" y="2273387"/>
                </a:lnTo>
                <a:lnTo>
                  <a:pt x="11008784" y="3007447"/>
                </a:lnTo>
                <a:lnTo>
                  <a:pt x="11740554" y="2275675"/>
                </a:lnTo>
                <a:lnTo>
                  <a:pt x="11740554" y="2182231"/>
                </a:lnTo>
                <a:close/>
                <a:moveTo>
                  <a:pt x="9370330" y="1450457"/>
                </a:moveTo>
                <a:lnTo>
                  <a:pt x="8636074" y="2184717"/>
                </a:lnTo>
                <a:lnTo>
                  <a:pt x="8636074" y="2273188"/>
                </a:lnTo>
                <a:lnTo>
                  <a:pt x="9370332" y="3007445"/>
                </a:lnTo>
                <a:lnTo>
                  <a:pt x="10101903" y="2275874"/>
                </a:lnTo>
                <a:lnTo>
                  <a:pt x="10101903" y="2182031"/>
                </a:lnTo>
                <a:close/>
                <a:moveTo>
                  <a:pt x="7731877" y="1450457"/>
                </a:moveTo>
                <a:lnTo>
                  <a:pt x="6997422" y="2184913"/>
                </a:lnTo>
                <a:lnTo>
                  <a:pt x="6997422" y="2272997"/>
                </a:lnTo>
                <a:lnTo>
                  <a:pt x="7731873" y="3007448"/>
                </a:lnTo>
                <a:lnTo>
                  <a:pt x="8463251" y="2276069"/>
                </a:lnTo>
                <a:lnTo>
                  <a:pt x="8463251" y="2181835"/>
                </a:lnTo>
                <a:close/>
                <a:moveTo>
                  <a:pt x="4455004" y="1450457"/>
                </a:moveTo>
                <a:lnTo>
                  <a:pt x="3720132" y="2185317"/>
                </a:lnTo>
                <a:lnTo>
                  <a:pt x="3720132" y="2272595"/>
                </a:lnTo>
                <a:lnTo>
                  <a:pt x="4454997" y="3007447"/>
                </a:lnTo>
                <a:lnTo>
                  <a:pt x="5185965" y="2276470"/>
                </a:lnTo>
                <a:lnTo>
                  <a:pt x="5185965" y="2181431"/>
                </a:lnTo>
                <a:close/>
                <a:moveTo>
                  <a:pt x="11740554" y="1319511"/>
                </a:moveTo>
                <a:lnTo>
                  <a:pt x="11913377" y="1319511"/>
                </a:lnTo>
                <a:lnTo>
                  <a:pt x="11913377" y="1492334"/>
                </a:lnTo>
                <a:lnTo>
                  <a:pt x="11740554" y="1492334"/>
                </a:lnTo>
                <a:close/>
                <a:moveTo>
                  <a:pt x="10101903" y="1319511"/>
                </a:moveTo>
                <a:lnTo>
                  <a:pt x="10274725" y="1319511"/>
                </a:lnTo>
                <a:lnTo>
                  <a:pt x="10274725" y="1492334"/>
                </a:lnTo>
                <a:lnTo>
                  <a:pt x="10101903" y="1492334"/>
                </a:lnTo>
                <a:close/>
                <a:moveTo>
                  <a:pt x="8463251" y="1319511"/>
                </a:moveTo>
                <a:lnTo>
                  <a:pt x="8636074" y="1319511"/>
                </a:lnTo>
                <a:lnTo>
                  <a:pt x="8636074" y="1492334"/>
                </a:lnTo>
                <a:lnTo>
                  <a:pt x="8463251" y="1492334"/>
                </a:lnTo>
                <a:close/>
                <a:moveTo>
                  <a:pt x="6824599" y="1319511"/>
                </a:moveTo>
                <a:lnTo>
                  <a:pt x="6997422" y="1319511"/>
                </a:lnTo>
                <a:lnTo>
                  <a:pt x="6997422" y="1492334"/>
                </a:lnTo>
                <a:lnTo>
                  <a:pt x="6824599" y="1492334"/>
                </a:lnTo>
                <a:close/>
                <a:moveTo>
                  <a:pt x="5185950" y="1319511"/>
                </a:moveTo>
                <a:lnTo>
                  <a:pt x="5358775" y="1319511"/>
                </a:lnTo>
                <a:lnTo>
                  <a:pt x="5358775" y="1492334"/>
                </a:lnTo>
                <a:lnTo>
                  <a:pt x="5185950" y="1492334"/>
                </a:lnTo>
                <a:close/>
                <a:moveTo>
                  <a:pt x="3547299" y="1319511"/>
                </a:moveTo>
                <a:lnTo>
                  <a:pt x="3720121" y="1319511"/>
                </a:lnTo>
                <a:lnTo>
                  <a:pt x="3720121" y="1492334"/>
                </a:lnTo>
                <a:lnTo>
                  <a:pt x="3547299" y="1492334"/>
                </a:lnTo>
                <a:close/>
                <a:moveTo>
                  <a:pt x="1908651" y="1319511"/>
                </a:moveTo>
                <a:lnTo>
                  <a:pt x="2081474" y="1319511"/>
                </a:lnTo>
                <a:lnTo>
                  <a:pt x="2081474" y="1492334"/>
                </a:lnTo>
                <a:lnTo>
                  <a:pt x="1908651" y="1492334"/>
                </a:lnTo>
                <a:close/>
                <a:moveTo>
                  <a:pt x="269999" y="1319511"/>
                </a:moveTo>
                <a:lnTo>
                  <a:pt x="442822" y="1319511"/>
                </a:lnTo>
                <a:lnTo>
                  <a:pt x="442822" y="1492334"/>
                </a:lnTo>
                <a:lnTo>
                  <a:pt x="269999" y="1492334"/>
                </a:lnTo>
                <a:close/>
                <a:moveTo>
                  <a:pt x="6867736" y="676139"/>
                </a:moveTo>
                <a:lnTo>
                  <a:pt x="6134153" y="1409725"/>
                </a:lnTo>
                <a:lnTo>
                  <a:pt x="6861854" y="2137428"/>
                </a:lnTo>
                <a:lnTo>
                  <a:pt x="6963440" y="2137428"/>
                </a:lnTo>
                <a:lnTo>
                  <a:pt x="7691142" y="1409724"/>
                </a:lnTo>
                <a:lnTo>
                  <a:pt x="6957561" y="676139"/>
                </a:lnTo>
                <a:close/>
                <a:moveTo>
                  <a:pt x="5229309" y="676139"/>
                </a:moveTo>
                <a:lnTo>
                  <a:pt x="4495740" y="1409724"/>
                </a:lnTo>
                <a:lnTo>
                  <a:pt x="5223429" y="2137429"/>
                </a:lnTo>
                <a:lnTo>
                  <a:pt x="5325001" y="2137429"/>
                </a:lnTo>
                <a:lnTo>
                  <a:pt x="6052685" y="1409725"/>
                </a:lnTo>
                <a:lnTo>
                  <a:pt x="5319125" y="676139"/>
                </a:lnTo>
                <a:close/>
                <a:moveTo>
                  <a:pt x="3590849" y="676139"/>
                </a:moveTo>
                <a:lnTo>
                  <a:pt x="2857284" y="1409727"/>
                </a:lnTo>
                <a:lnTo>
                  <a:pt x="3584964" y="2137429"/>
                </a:lnTo>
                <a:lnTo>
                  <a:pt x="3686549" y="2137429"/>
                </a:lnTo>
                <a:lnTo>
                  <a:pt x="4414265" y="1409724"/>
                </a:lnTo>
                <a:lnTo>
                  <a:pt x="3680672" y="676139"/>
                </a:lnTo>
                <a:close/>
                <a:moveTo>
                  <a:pt x="1952425" y="676139"/>
                </a:moveTo>
                <a:lnTo>
                  <a:pt x="1218836" y="1409728"/>
                </a:lnTo>
                <a:lnTo>
                  <a:pt x="1946542" y="2137429"/>
                </a:lnTo>
                <a:lnTo>
                  <a:pt x="2048130" y="2137429"/>
                </a:lnTo>
                <a:lnTo>
                  <a:pt x="2775813" y="1409727"/>
                </a:lnTo>
                <a:lnTo>
                  <a:pt x="2042245" y="676139"/>
                </a:lnTo>
                <a:close/>
                <a:moveTo>
                  <a:pt x="10144648" y="676138"/>
                </a:moveTo>
                <a:lnTo>
                  <a:pt x="9411064" y="1409725"/>
                </a:lnTo>
                <a:lnTo>
                  <a:pt x="10138764" y="2137428"/>
                </a:lnTo>
                <a:lnTo>
                  <a:pt x="10240351" y="2137428"/>
                </a:lnTo>
                <a:lnTo>
                  <a:pt x="10968050" y="1409725"/>
                </a:lnTo>
                <a:lnTo>
                  <a:pt x="10234466" y="676138"/>
                </a:lnTo>
                <a:close/>
                <a:moveTo>
                  <a:pt x="8506193" y="676138"/>
                </a:moveTo>
                <a:lnTo>
                  <a:pt x="7772612" y="1409722"/>
                </a:lnTo>
                <a:lnTo>
                  <a:pt x="8500314" y="2137428"/>
                </a:lnTo>
                <a:lnTo>
                  <a:pt x="8601893" y="2137428"/>
                </a:lnTo>
                <a:lnTo>
                  <a:pt x="9329595" y="1409724"/>
                </a:lnTo>
                <a:lnTo>
                  <a:pt x="8596014" y="676138"/>
                </a:lnTo>
                <a:close/>
                <a:moveTo>
                  <a:pt x="9282577" y="503317"/>
                </a:moveTo>
                <a:lnTo>
                  <a:pt x="9455400" y="503317"/>
                </a:lnTo>
                <a:lnTo>
                  <a:pt x="9455400" y="676138"/>
                </a:lnTo>
                <a:lnTo>
                  <a:pt x="9282577" y="676138"/>
                </a:lnTo>
                <a:close/>
                <a:moveTo>
                  <a:pt x="7643925" y="503317"/>
                </a:moveTo>
                <a:lnTo>
                  <a:pt x="7816748" y="503317"/>
                </a:lnTo>
                <a:lnTo>
                  <a:pt x="7816748" y="676138"/>
                </a:lnTo>
                <a:lnTo>
                  <a:pt x="7643925" y="676138"/>
                </a:lnTo>
                <a:close/>
                <a:moveTo>
                  <a:pt x="6005276" y="503317"/>
                </a:moveTo>
                <a:lnTo>
                  <a:pt x="6178096" y="503317"/>
                </a:lnTo>
                <a:lnTo>
                  <a:pt x="6178096" y="676139"/>
                </a:lnTo>
                <a:lnTo>
                  <a:pt x="6005276" y="676139"/>
                </a:lnTo>
                <a:close/>
                <a:moveTo>
                  <a:pt x="4366642" y="503317"/>
                </a:moveTo>
                <a:lnTo>
                  <a:pt x="4539471" y="503317"/>
                </a:lnTo>
                <a:lnTo>
                  <a:pt x="4539471" y="676139"/>
                </a:lnTo>
                <a:lnTo>
                  <a:pt x="4366642" y="676139"/>
                </a:lnTo>
                <a:close/>
                <a:moveTo>
                  <a:pt x="2728006" y="503317"/>
                </a:moveTo>
                <a:lnTo>
                  <a:pt x="2900827" y="503317"/>
                </a:lnTo>
                <a:lnTo>
                  <a:pt x="2900827" y="676139"/>
                </a:lnTo>
                <a:lnTo>
                  <a:pt x="2728006" y="676139"/>
                </a:lnTo>
                <a:close/>
                <a:moveTo>
                  <a:pt x="1089356" y="503317"/>
                </a:moveTo>
                <a:lnTo>
                  <a:pt x="1262180" y="503317"/>
                </a:lnTo>
                <a:lnTo>
                  <a:pt x="1262180" y="676139"/>
                </a:lnTo>
                <a:lnTo>
                  <a:pt x="1089356" y="676139"/>
                </a:lnTo>
                <a:close/>
                <a:moveTo>
                  <a:pt x="10921228" y="503315"/>
                </a:moveTo>
                <a:lnTo>
                  <a:pt x="11094051" y="503315"/>
                </a:lnTo>
                <a:lnTo>
                  <a:pt x="11094051" y="676138"/>
                </a:lnTo>
                <a:lnTo>
                  <a:pt x="10921228" y="676138"/>
                </a:lnTo>
                <a:close/>
                <a:moveTo>
                  <a:pt x="908640" y="0"/>
                </a:moveTo>
                <a:lnTo>
                  <a:pt x="990112" y="0"/>
                </a:lnTo>
                <a:lnTo>
                  <a:pt x="442858" y="547252"/>
                </a:lnTo>
                <a:lnTo>
                  <a:pt x="442858" y="633743"/>
                </a:lnTo>
                <a:lnTo>
                  <a:pt x="1178101" y="1368995"/>
                </a:lnTo>
                <a:lnTo>
                  <a:pt x="1908688" y="638408"/>
                </a:lnTo>
                <a:lnTo>
                  <a:pt x="1908688" y="542586"/>
                </a:lnTo>
                <a:lnTo>
                  <a:pt x="1366097" y="0"/>
                </a:lnTo>
                <a:lnTo>
                  <a:pt x="1447563" y="0"/>
                </a:lnTo>
                <a:lnTo>
                  <a:pt x="1950888" y="503317"/>
                </a:lnTo>
                <a:lnTo>
                  <a:pt x="2043784" y="503317"/>
                </a:lnTo>
                <a:lnTo>
                  <a:pt x="2547089" y="0"/>
                </a:lnTo>
                <a:lnTo>
                  <a:pt x="2628562" y="0"/>
                </a:lnTo>
                <a:lnTo>
                  <a:pt x="2081516" y="547055"/>
                </a:lnTo>
                <a:lnTo>
                  <a:pt x="2081516" y="633940"/>
                </a:lnTo>
                <a:lnTo>
                  <a:pt x="2816549" y="1368993"/>
                </a:lnTo>
                <a:lnTo>
                  <a:pt x="3547312" y="638208"/>
                </a:lnTo>
                <a:lnTo>
                  <a:pt x="3547312" y="542779"/>
                </a:lnTo>
                <a:lnTo>
                  <a:pt x="3004547" y="0"/>
                </a:lnTo>
                <a:lnTo>
                  <a:pt x="3086016" y="0"/>
                </a:lnTo>
                <a:lnTo>
                  <a:pt x="3589315" y="503317"/>
                </a:lnTo>
                <a:lnTo>
                  <a:pt x="3682203" y="503317"/>
                </a:lnTo>
                <a:lnTo>
                  <a:pt x="4185519" y="0"/>
                </a:lnTo>
                <a:lnTo>
                  <a:pt x="4266995" y="0"/>
                </a:lnTo>
                <a:lnTo>
                  <a:pt x="3720132" y="546854"/>
                </a:lnTo>
                <a:lnTo>
                  <a:pt x="3720132" y="634135"/>
                </a:lnTo>
                <a:lnTo>
                  <a:pt x="4455002" y="1368990"/>
                </a:lnTo>
                <a:lnTo>
                  <a:pt x="5185966" y="638007"/>
                </a:lnTo>
                <a:lnTo>
                  <a:pt x="5185966" y="542984"/>
                </a:lnTo>
                <a:lnTo>
                  <a:pt x="4642992" y="0"/>
                </a:lnTo>
                <a:lnTo>
                  <a:pt x="4724451" y="0"/>
                </a:lnTo>
                <a:lnTo>
                  <a:pt x="5227769" y="503317"/>
                </a:lnTo>
                <a:lnTo>
                  <a:pt x="5320660" y="503317"/>
                </a:lnTo>
                <a:lnTo>
                  <a:pt x="5823964" y="0"/>
                </a:lnTo>
                <a:lnTo>
                  <a:pt x="5905430" y="0"/>
                </a:lnTo>
                <a:lnTo>
                  <a:pt x="5358787" y="546658"/>
                </a:lnTo>
                <a:lnTo>
                  <a:pt x="5358787" y="634336"/>
                </a:lnTo>
                <a:lnTo>
                  <a:pt x="6093420" y="1368992"/>
                </a:lnTo>
                <a:lnTo>
                  <a:pt x="6824599" y="637807"/>
                </a:lnTo>
                <a:lnTo>
                  <a:pt x="6824599" y="543179"/>
                </a:lnTo>
                <a:lnTo>
                  <a:pt x="6281420" y="0"/>
                </a:lnTo>
                <a:lnTo>
                  <a:pt x="6362891" y="0"/>
                </a:lnTo>
                <a:lnTo>
                  <a:pt x="6866209" y="503317"/>
                </a:lnTo>
                <a:lnTo>
                  <a:pt x="6959091" y="503317"/>
                </a:lnTo>
                <a:lnTo>
                  <a:pt x="7462407" y="0"/>
                </a:lnTo>
                <a:lnTo>
                  <a:pt x="7543877" y="0"/>
                </a:lnTo>
                <a:lnTo>
                  <a:pt x="6997422" y="546453"/>
                </a:lnTo>
                <a:lnTo>
                  <a:pt x="6997422" y="634529"/>
                </a:lnTo>
                <a:lnTo>
                  <a:pt x="7731877" y="1368988"/>
                </a:lnTo>
                <a:lnTo>
                  <a:pt x="8463251" y="637611"/>
                </a:lnTo>
                <a:lnTo>
                  <a:pt x="8463251" y="543377"/>
                </a:lnTo>
                <a:lnTo>
                  <a:pt x="7919874" y="0"/>
                </a:lnTo>
                <a:lnTo>
                  <a:pt x="8001342" y="0"/>
                </a:lnTo>
                <a:lnTo>
                  <a:pt x="8504658" y="503317"/>
                </a:lnTo>
                <a:lnTo>
                  <a:pt x="8597545" y="503317"/>
                </a:lnTo>
                <a:lnTo>
                  <a:pt x="9100862" y="0"/>
                </a:lnTo>
                <a:lnTo>
                  <a:pt x="9182332" y="0"/>
                </a:lnTo>
                <a:lnTo>
                  <a:pt x="8636074" y="546258"/>
                </a:lnTo>
                <a:lnTo>
                  <a:pt x="8636074" y="634731"/>
                </a:lnTo>
                <a:lnTo>
                  <a:pt x="9370328" y="1368992"/>
                </a:lnTo>
                <a:lnTo>
                  <a:pt x="10101903" y="637414"/>
                </a:lnTo>
                <a:lnTo>
                  <a:pt x="10101903" y="543575"/>
                </a:lnTo>
                <a:lnTo>
                  <a:pt x="9558327" y="0"/>
                </a:lnTo>
                <a:lnTo>
                  <a:pt x="9639797" y="0"/>
                </a:lnTo>
                <a:lnTo>
                  <a:pt x="10143113" y="503315"/>
                </a:lnTo>
                <a:lnTo>
                  <a:pt x="10235999" y="503315"/>
                </a:lnTo>
                <a:lnTo>
                  <a:pt x="10739316" y="0"/>
                </a:lnTo>
                <a:lnTo>
                  <a:pt x="10820787" y="0"/>
                </a:lnTo>
                <a:lnTo>
                  <a:pt x="10274725" y="546060"/>
                </a:lnTo>
                <a:lnTo>
                  <a:pt x="10274725" y="634929"/>
                </a:lnTo>
                <a:lnTo>
                  <a:pt x="11008785" y="1368992"/>
                </a:lnTo>
                <a:lnTo>
                  <a:pt x="11740554" y="637218"/>
                </a:lnTo>
                <a:lnTo>
                  <a:pt x="11740554" y="543765"/>
                </a:lnTo>
                <a:lnTo>
                  <a:pt x="11196788" y="0"/>
                </a:lnTo>
                <a:lnTo>
                  <a:pt x="11278258" y="0"/>
                </a:lnTo>
                <a:lnTo>
                  <a:pt x="11781575" y="503315"/>
                </a:lnTo>
                <a:lnTo>
                  <a:pt x="11874457" y="503315"/>
                </a:lnTo>
                <a:lnTo>
                  <a:pt x="12192000" y="185773"/>
                </a:lnTo>
                <a:lnTo>
                  <a:pt x="12192000" y="267240"/>
                </a:lnTo>
                <a:lnTo>
                  <a:pt x="11913377" y="545862"/>
                </a:lnTo>
                <a:lnTo>
                  <a:pt x="11913377" y="635117"/>
                </a:lnTo>
                <a:lnTo>
                  <a:pt x="12192000" y="913742"/>
                </a:lnTo>
                <a:lnTo>
                  <a:pt x="12192000" y="995212"/>
                </a:lnTo>
                <a:lnTo>
                  <a:pt x="11872927" y="676138"/>
                </a:lnTo>
                <a:lnTo>
                  <a:pt x="11783102" y="676138"/>
                </a:lnTo>
                <a:lnTo>
                  <a:pt x="11049519" y="1409724"/>
                </a:lnTo>
                <a:lnTo>
                  <a:pt x="11777219" y="2137428"/>
                </a:lnTo>
                <a:lnTo>
                  <a:pt x="11878803" y="2137428"/>
                </a:lnTo>
                <a:lnTo>
                  <a:pt x="12192000" y="1824230"/>
                </a:lnTo>
                <a:lnTo>
                  <a:pt x="12192000" y="1905702"/>
                </a:lnTo>
                <a:lnTo>
                  <a:pt x="11913377" y="2184326"/>
                </a:lnTo>
                <a:lnTo>
                  <a:pt x="11913377" y="2273584"/>
                </a:lnTo>
                <a:lnTo>
                  <a:pt x="12192000" y="2552207"/>
                </a:lnTo>
                <a:lnTo>
                  <a:pt x="12192000" y="2633678"/>
                </a:lnTo>
                <a:lnTo>
                  <a:pt x="11868573" y="2310250"/>
                </a:lnTo>
                <a:lnTo>
                  <a:pt x="11787452" y="2310250"/>
                </a:lnTo>
                <a:lnTo>
                  <a:pt x="11049520" y="3048182"/>
                </a:lnTo>
                <a:lnTo>
                  <a:pt x="11780755" y="3779399"/>
                </a:lnTo>
                <a:lnTo>
                  <a:pt x="11875268" y="3779399"/>
                </a:lnTo>
                <a:lnTo>
                  <a:pt x="12192000" y="3462675"/>
                </a:lnTo>
                <a:lnTo>
                  <a:pt x="12192000" y="3544143"/>
                </a:lnTo>
                <a:lnTo>
                  <a:pt x="11913377" y="3822759"/>
                </a:lnTo>
                <a:lnTo>
                  <a:pt x="11913377" y="3912020"/>
                </a:lnTo>
                <a:lnTo>
                  <a:pt x="12192000" y="4190643"/>
                </a:lnTo>
                <a:lnTo>
                  <a:pt x="12192000" y="4272109"/>
                </a:lnTo>
                <a:lnTo>
                  <a:pt x="11872112" y="3952222"/>
                </a:lnTo>
                <a:lnTo>
                  <a:pt x="11783914" y="3952222"/>
                </a:lnTo>
                <a:lnTo>
                  <a:pt x="11049520" y="4686614"/>
                </a:lnTo>
                <a:lnTo>
                  <a:pt x="11781473" y="5418567"/>
                </a:lnTo>
                <a:lnTo>
                  <a:pt x="11874549" y="5418567"/>
                </a:lnTo>
                <a:lnTo>
                  <a:pt x="12192000" y="5101116"/>
                </a:lnTo>
                <a:lnTo>
                  <a:pt x="12192000" y="5182587"/>
                </a:lnTo>
                <a:lnTo>
                  <a:pt x="11913377" y="5461209"/>
                </a:lnTo>
                <a:lnTo>
                  <a:pt x="11913377" y="5550471"/>
                </a:lnTo>
                <a:lnTo>
                  <a:pt x="12192000" y="5829094"/>
                </a:lnTo>
                <a:lnTo>
                  <a:pt x="12192000" y="5910567"/>
                </a:lnTo>
                <a:lnTo>
                  <a:pt x="11872823" y="5591390"/>
                </a:lnTo>
                <a:lnTo>
                  <a:pt x="11783197" y="5591390"/>
                </a:lnTo>
                <a:lnTo>
                  <a:pt x="11049516" y="6325071"/>
                </a:lnTo>
                <a:lnTo>
                  <a:pt x="11582446" y="6858000"/>
                </a:lnTo>
                <a:lnTo>
                  <a:pt x="11500974" y="6858000"/>
                </a:lnTo>
                <a:lnTo>
                  <a:pt x="11008781" y="6365806"/>
                </a:lnTo>
                <a:lnTo>
                  <a:pt x="10516586" y="6858000"/>
                </a:lnTo>
                <a:lnTo>
                  <a:pt x="10435116" y="6858000"/>
                </a:lnTo>
                <a:lnTo>
                  <a:pt x="10968045" y="6325071"/>
                </a:lnTo>
                <a:lnTo>
                  <a:pt x="10234364" y="5591390"/>
                </a:lnTo>
                <a:lnTo>
                  <a:pt x="10144745" y="5591390"/>
                </a:lnTo>
                <a:lnTo>
                  <a:pt x="9411065" y="6325069"/>
                </a:lnTo>
                <a:lnTo>
                  <a:pt x="9943996" y="6858000"/>
                </a:lnTo>
                <a:lnTo>
                  <a:pt x="9862523" y="6858000"/>
                </a:lnTo>
                <a:lnTo>
                  <a:pt x="9370328" y="6365806"/>
                </a:lnTo>
                <a:lnTo>
                  <a:pt x="8878134" y="6858000"/>
                </a:lnTo>
                <a:lnTo>
                  <a:pt x="8796667" y="6858000"/>
                </a:lnTo>
                <a:lnTo>
                  <a:pt x="9329595" y="6325072"/>
                </a:lnTo>
                <a:lnTo>
                  <a:pt x="8595914" y="5591390"/>
                </a:lnTo>
                <a:lnTo>
                  <a:pt x="8506293" y="5591390"/>
                </a:lnTo>
                <a:lnTo>
                  <a:pt x="7772608" y="6325072"/>
                </a:lnTo>
                <a:lnTo>
                  <a:pt x="8305536" y="6858000"/>
                </a:lnTo>
                <a:lnTo>
                  <a:pt x="8224066" y="6858000"/>
                </a:lnTo>
                <a:lnTo>
                  <a:pt x="7731873" y="6365807"/>
                </a:lnTo>
                <a:lnTo>
                  <a:pt x="7239682" y="6858000"/>
                </a:lnTo>
                <a:lnTo>
                  <a:pt x="7158212" y="6858000"/>
                </a:lnTo>
                <a:lnTo>
                  <a:pt x="7691139" y="6325072"/>
                </a:lnTo>
                <a:lnTo>
                  <a:pt x="6957458" y="5591390"/>
                </a:lnTo>
                <a:lnTo>
                  <a:pt x="6867837" y="5591390"/>
                </a:lnTo>
                <a:lnTo>
                  <a:pt x="6134155" y="6325074"/>
                </a:lnTo>
                <a:lnTo>
                  <a:pt x="6667081" y="6858000"/>
                </a:lnTo>
                <a:lnTo>
                  <a:pt x="6585611" y="6858000"/>
                </a:lnTo>
                <a:lnTo>
                  <a:pt x="6093420" y="6365809"/>
                </a:lnTo>
                <a:lnTo>
                  <a:pt x="5601241" y="6858000"/>
                </a:lnTo>
                <a:lnTo>
                  <a:pt x="5519777" y="6858000"/>
                </a:lnTo>
                <a:lnTo>
                  <a:pt x="6052687" y="6325074"/>
                </a:lnTo>
                <a:lnTo>
                  <a:pt x="5319020" y="5591390"/>
                </a:lnTo>
                <a:lnTo>
                  <a:pt x="5229403" y="5591390"/>
                </a:lnTo>
                <a:lnTo>
                  <a:pt x="4495737" y="6325072"/>
                </a:lnTo>
                <a:lnTo>
                  <a:pt x="5028651" y="6858000"/>
                </a:lnTo>
                <a:lnTo>
                  <a:pt x="4947185" y="6858000"/>
                </a:lnTo>
                <a:lnTo>
                  <a:pt x="4454997" y="6365807"/>
                </a:lnTo>
                <a:lnTo>
                  <a:pt x="3962793" y="6858000"/>
                </a:lnTo>
                <a:lnTo>
                  <a:pt x="3881322" y="6858000"/>
                </a:lnTo>
                <a:lnTo>
                  <a:pt x="4414258" y="6325072"/>
                </a:lnTo>
                <a:lnTo>
                  <a:pt x="3680564" y="5591390"/>
                </a:lnTo>
                <a:lnTo>
                  <a:pt x="3590947" y="5591390"/>
                </a:lnTo>
                <a:lnTo>
                  <a:pt x="2857282" y="6325074"/>
                </a:lnTo>
                <a:lnTo>
                  <a:pt x="3390191" y="6858000"/>
                </a:lnTo>
                <a:lnTo>
                  <a:pt x="3308720" y="6858000"/>
                </a:lnTo>
                <a:lnTo>
                  <a:pt x="2816545" y="6365809"/>
                </a:lnTo>
                <a:lnTo>
                  <a:pt x="2324368" y="6858000"/>
                </a:lnTo>
                <a:lnTo>
                  <a:pt x="2242901" y="6858000"/>
                </a:lnTo>
                <a:lnTo>
                  <a:pt x="2775812" y="6325075"/>
                </a:lnTo>
                <a:lnTo>
                  <a:pt x="2042142" y="5591390"/>
                </a:lnTo>
                <a:lnTo>
                  <a:pt x="1952525" y="5591390"/>
                </a:lnTo>
                <a:lnTo>
                  <a:pt x="1218836" y="6325074"/>
                </a:lnTo>
                <a:lnTo>
                  <a:pt x="1751766" y="6858000"/>
                </a:lnTo>
                <a:lnTo>
                  <a:pt x="1670295" y="6858000"/>
                </a:lnTo>
                <a:lnTo>
                  <a:pt x="1178103" y="6365809"/>
                </a:lnTo>
                <a:lnTo>
                  <a:pt x="685912" y="6858000"/>
                </a:lnTo>
                <a:lnTo>
                  <a:pt x="604442" y="6858000"/>
                </a:lnTo>
                <a:lnTo>
                  <a:pt x="1137368" y="6325074"/>
                </a:lnTo>
                <a:lnTo>
                  <a:pt x="403687" y="5591390"/>
                </a:lnTo>
                <a:lnTo>
                  <a:pt x="314068" y="5591390"/>
                </a:lnTo>
                <a:lnTo>
                  <a:pt x="0" y="5905454"/>
                </a:lnTo>
                <a:lnTo>
                  <a:pt x="0" y="5823984"/>
                </a:lnTo>
                <a:lnTo>
                  <a:pt x="270015" y="5553973"/>
                </a:lnTo>
                <a:lnTo>
                  <a:pt x="270015" y="5457718"/>
                </a:lnTo>
                <a:lnTo>
                  <a:pt x="0" y="5187707"/>
                </a:lnTo>
                <a:lnTo>
                  <a:pt x="0" y="5106238"/>
                </a:lnTo>
                <a:lnTo>
                  <a:pt x="312334" y="5418567"/>
                </a:lnTo>
                <a:lnTo>
                  <a:pt x="405422" y="5418567"/>
                </a:lnTo>
                <a:lnTo>
                  <a:pt x="1137366" y="4686620"/>
                </a:lnTo>
                <a:lnTo>
                  <a:pt x="402969" y="3952222"/>
                </a:lnTo>
                <a:lnTo>
                  <a:pt x="314782" y="3952222"/>
                </a:lnTo>
                <a:lnTo>
                  <a:pt x="0" y="4267000"/>
                </a:lnTo>
                <a:lnTo>
                  <a:pt x="0" y="4185531"/>
                </a:lnTo>
                <a:lnTo>
                  <a:pt x="270021" y="3915515"/>
                </a:lnTo>
                <a:lnTo>
                  <a:pt x="270021" y="3819273"/>
                </a:lnTo>
                <a:lnTo>
                  <a:pt x="0" y="3549264"/>
                </a:lnTo>
                <a:lnTo>
                  <a:pt x="0" y="3467795"/>
                </a:lnTo>
                <a:lnTo>
                  <a:pt x="311617" y="3779399"/>
                </a:lnTo>
                <a:lnTo>
                  <a:pt x="406137" y="3779399"/>
                </a:lnTo>
                <a:lnTo>
                  <a:pt x="1137368" y="3048185"/>
                </a:lnTo>
                <a:lnTo>
                  <a:pt x="399436" y="2310252"/>
                </a:lnTo>
                <a:lnTo>
                  <a:pt x="318316" y="2310252"/>
                </a:lnTo>
                <a:lnTo>
                  <a:pt x="0" y="2628563"/>
                </a:lnTo>
                <a:lnTo>
                  <a:pt x="0" y="2547095"/>
                </a:lnTo>
                <a:lnTo>
                  <a:pt x="270029" y="2277071"/>
                </a:lnTo>
                <a:lnTo>
                  <a:pt x="270029" y="2180845"/>
                </a:lnTo>
                <a:lnTo>
                  <a:pt x="0" y="1910819"/>
                </a:lnTo>
                <a:lnTo>
                  <a:pt x="0" y="1829350"/>
                </a:lnTo>
                <a:lnTo>
                  <a:pt x="308083" y="2137429"/>
                </a:lnTo>
                <a:lnTo>
                  <a:pt x="409669" y="2137429"/>
                </a:lnTo>
                <a:lnTo>
                  <a:pt x="1137368" y="1409728"/>
                </a:lnTo>
                <a:lnTo>
                  <a:pt x="403782" y="676139"/>
                </a:lnTo>
                <a:lnTo>
                  <a:pt x="313968" y="676139"/>
                </a:lnTo>
                <a:lnTo>
                  <a:pt x="0" y="990105"/>
                </a:lnTo>
                <a:lnTo>
                  <a:pt x="0" y="908638"/>
                </a:lnTo>
                <a:lnTo>
                  <a:pt x="270036" y="638604"/>
                </a:lnTo>
                <a:lnTo>
                  <a:pt x="270036" y="542392"/>
                </a:lnTo>
                <a:lnTo>
                  <a:pt x="0" y="272361"/>
                </a:lnTo>
                <a:lnTo>
                  <a:pt x="0" y="190891"/>
                </a:lnTo>
                <a:lnTo>
                  <a:pt x="312431" y="503317"/>
                </a:lnTo>
                <a:lnTo>
                  <a:pt x="405323" y="50331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Rectangle 23">
            <a:extLst>
              <a:ext uri="{FF2B5EF4-FFF2-40B4-BE49-F238E27FC236}">
                <a16:creationId xmlns:a16="http://schemas.microsoft.com/office/drawing/2014/main" id="{36A995F0-906C-4573-A739-16EED217D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9343" y="620720"/>
            <a:ext cx="6442480" cy="559316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A5AA55-ACFD-4475-A4FB-43AA29943ED0}"/>
              </a:ext>
            </a:extLst>
          </p:cNvPr>
          <p:cNvSpPr>
            <a:spLocks noGrp="1"/>
          </p:cNvSpPr>
          <p:nvPr>
            <p:ph type="ctrTitle"/>
          </p:nvPr>
        </p:nvSpPr>
        <p:spPr>
          <a:xfrm>
            <a:off x="5590120" y="1105351"/>
            <a:ext cx="5477071" cy="3023981"/>
          </a:xfrm>
        </p:spPr>
        <p:txBody>
          <a:bodyPr anchor="b">
            <a:normAutofit/>
          </a:bodyPr>
          <a:lstStyle/>
          <a:p>
            <a:pPr algn="l"/>
            <a:r>
              <a:rPr lang="en-US" sz="4400" dirty="0">
                <a:solidFill>
                  <a:schemeClr val="bg1"/>
                </a:solidFill>
              </a:rPr>
              <a:t>Notes</a:t>
            </a:r>
          </a:p>
        </p:txBody>
      </p:sp>
      <p:sp>
        <p:nvSpPr>
          <p:cNvPr id="4" name="Subtitle 3">
            <a:extLst>
              <a:ext uri="{FF2B5EF4-FFF2-40B4-BE49-F238E27FC236}">
                <a16:creationId xmlns:a16="http://schemas.microsoft.com/office/drawing/2014/main" id="{13619BCA-7935-413B-9EBC-58193D112249}"/>
              </a:ext>
            </a:extLst>
          </p:cNvPr>
          <p:cNvSpPr>
            <a:spLocks noGrp="1"/>
          </p:cNvSpPr>
          <p:nvPr>
            <p:ph type="subTitle" idx="1"/>
          </p:nvPr>
        </p:nvSpPr>
        <p:spPr>
          <a:xfrm>
            <a:off x="5590120" y="780176"/>
            <a:ext cx="5477071" cy="3766657"/>
          </a:xfrm>
        </p:spPr>
        <p:txBody>
          <a:bodyPr anchor="t">
            <a:normAutofit/>
          </a:bodyPr>
          <a:lstStyle/>
          <a:p>
            <a:pPr marL="285750" indent="-285750">
              <a:buFont typeface="Arial" panose="020B0604020202020204" pitchFamily="34" charset="0"/>
              <a:buChar char="•"/>
            </a:pPr>
            <a:r>
              <a:rPr lang="en-US" sz="1600" dirty="0">
                <a:solidFill>
                  <a:schemeClr val="bg1"/>
                </a:solidFill>
              </a:rPr>
              <a:t>Anyone can recommend a person for an award. If you notice someone working hard </a:t>
            </a:r>
            <a:r>
              <a:rPr lang="en-US" sz="1600">
                <a:solidFill>
                  <a:schemeClr val="bg1"/>
                </a:solidFill>
              </a:rPr>
              <a:t>or excelling </a:t>
            </a:r>
            <a:r>
              <a:rPr lang="en-US" sz="1600" dirty="0">
                <a:solidFill>
                  <a:schemeClr val="bg1"/>
                </a:solidFill>
              </a:rPr>
              <a:t>in a particular area you can recommend them by using the recommendation system at: https://award.atlantia.sca.org/ </a:t>
            </a:r>
          </a:p>
          <a:p>
            <a:pPr marL="285750" indent="-285750">
              <a:buFont typeface="Arial" panose="020B0604020202020204" pitchFamily="34" charset="0"/>
              <a:buChar char="•"/>
            </a:pPr>
            <a:endParaRPr lang="en-US" sz="1600" dirty="0">
              <a:solidFill>
                <a:schemeClr val="bg1"/>
              </a:solidFill>
            </a:endParaRPr>
          </a:p>
          <a:p>
            <a:pPr marL="285750" indent="-285750">
              <a:buFont typeface="Arial" panose="020B0604020202020204" pitchFamily="34" charset="0"/>
              <a:buChar char="•"/>
            </a:pPr>
            <a:r>
              <a:rPr lang="en-US" sz="1600" dirty="0">
                <a:solidFill>
                  <a:schemeClr val="bg1"/>
                </a:solidFill>
              </a:rPr>
              <a:t>If you do not know what awards someone has, you can find out by looking at the Order of Precedence on the </a:t>
            </a:r>
            <a:r>
              <a:rPr lang="en-US" sz="1600" dirty="0" err="1">
                <a:solidFill>
                  <a:schemeClr val="bg1"/>
                </a:solidFill>
              </a:rPr>
              <a:t>Atlantia</a:t>
            </a:r>
            <a:r>
              <a:rPr lang="en-US" sz="1600" dirty="0">
                <a:solidFill>
                  <a:schemeClr val="bg1"/>
                </a:solidFill>
              </a:rPr>
              <a:t> web site: http://op.atlantia.sca.org/ </a:t>
            </a:r>
          </a:p>
        </p:txBody>
      </p:sp>
      <p:cxnSp>
        <p:nvCxnSpPr>
          <p:cNvPr id="26" name="Straight Connector 25">
            <a:extLst>
              <a:ext uri="{FF2B5EF4-FFF2-40B4-BE49-F238E27FC236}">
                <a16:creationId xmlns:a16="http://schemas.microsoft.com/office/drawing/2014/main" id="{C3F5F06D-7250-43A5-9B61-0B7F1FD7E3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09960" y="4214336"/>
            <a:ext cx="512064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65865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BADE1CC6-63BB-4F9E-BA01-17961ED130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B07287DF-63B2-4B7A-8034-C6B8A1AD23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99C2EF-A852-4BA3-920A-28230F19F458}"/>
              </a:ext>
            </a:extLst>
          </p:cNvPr>
          <p:cNvSpPr>
            <a:spLocks noGrp="1"/>
          </p:cNvSpPr>
          <p:nvPr>
            <p:ph type="title"/>
          </p:nvPr>
        </p:nvSpPr>
        <p:spPr>
          <a:xfrm>
            <a:off x="1024129" y="585216"/>
            <a:ext cx="3779085" cy="1499616"/>
          </a:xfrm>
        </p:spPr>
        <p:txBody>
          <a:bodyPr vert="horz" lIns="91440" tIns="45720" rIns="91440" bIns="45720" rtlCol="0" anchor="ctr">
            <a:normAutofit/>
          </a:bodyPr>
          <a:lstStyle/>
          <a:p>
            <a:r>
              <a:rPr lang="en-US" sz="5000" dirty="0">
                <a:solidFill>
                  <a:srgbClr val="FFFFFF"/>
                </a:solidFill>
              </a:rPr>
              <a:t>Contact</a:t>
            </a:r>
          </a:p>
        </p:txBody>
      </p:sp>
      <p:cxnSp>
        <p:nvCxnSpPr>
          <p:cNvPr id="18" name="Straight Connector 17">
            <a:extLst>
              <a:ext uri="{FF2B5EF4-FFF2-40B4-BE49-F238E27FC236}">
                <a16:creationId xmlns:a16="http://schemas.microsoft.com/office/drawing/2014/main" id="{A4A86DA6-9773-40FB-ABE6-7561E38F39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860A1987-9D7C-4A13-A75B-C95B6724F5A8}"/>
              </a:ext>
            </a:extLst>
          </p:cNvPr>
          <p:cNvSpPr>
            <a:spLocks noGrp="1"/>
          </p:cNvSpPr>
          <p:nvPr>
            <p:ph type="body" sz="half" idx="2"/>
          </p:nvPr>
        </p:nvSpPr>
        <p:spPr>
          <a:xfrm>
            <a:off x="1024129" y="2286000"/>
            <a:ext cx="3791711" cy="3931920"/>
          </a:xfrm>
        </p:spPr>
        <p:txBody>
          <a:bodyPr vert="horz" lIns="45720" tIns="45720" rIns="45720" bIns="45720" rtlCol="0">
            <a:normAutofit/>
          </a:bodyPr>
          <a:lstStyle/>
          <a:p>
            <a:pPr>
              <a:lnSpc>
                <a:spcPct val="90000"/>
              </a:lnSpc>
            </a:pPr>
            <a:r>
              <a:rPr lang="en-US" dirty="0">
                <a:solidFill>
                  <a:srgbClr val="FFFFFF"/>
                </a:solidFill>
              </a:rPr>
              <a:t>Baroness </a:t>
            </a:r>
            <a:r>
              <a:rPr lang="en-US">
                <a:solidFill>
                  <a:srgbClr val="FFFFFF"/>
                </a:solidFill>
              </a:rPr>
              <a:t>Margaret Lad, OP</a:t>
            </a:r>
            <a:endParaRPr lang="en-US" dirty="0">
              <a:solidFill>
                <a:srgbClr val="FFFFFF"/>
              </a:solidFill>
            </a:endParaRPr>
          </a:p>
          <a:p>
            <a:pPr marL="0" indent="0">
              <a:lnSpc>
                <a:spcPct val="90000"/>
              </a:lnSpc>
              <a:buNone/>
            </a:pPr>
            <a:r>
              <a:rPr lang="en-US" dirty="0">
                <a:solidFill>
                  <a:srgbClr val="FFFFFF"/>
                </a:solidFill>
              </a:rPr>
              <a:t>MKA Megan Ladd</a:t>
            </a:r>
          </a:p>
          <a:p>
            <a:pPr marL="0" indent="0">
              <a:lnSpc>
                <a:spcPct val="90000"/>
              </a:lnSpc>
              <a:buNone/>
            </a:pPr>
            <a:endParaRPr lang="en-US" dirty="0">
              <a:solidFill>
                <a:srgbClr val="FFFFFF"/>
              </a:solidFill>
            </a:endParaRPr>
          </a:p>
          <a:p>
            <a:pPr marL="0" indent="0">
              <a:lnSpc>
                <a:spcPct val="90000"/>
              </a:lnSpc>
              <a:buNone/>
            </a:pPr>
            <a:r>
              <a:rPr lang="en-US" dirty="0">
                <a:solidFill>
                  <a:srgbClr val="FFFFFF"/>
                </a:solidFill>
              </a:rPr>
              <a:t>Add me on Facebook!</a:t>
            </a:r>
          </a:p>
          <a:p>
            <a:pPr marL="0" indent="0">
              <a:lnSpc>
                <a:spcPct val="90000"/>
              </a:lnSpc>
              <a:buNone/>
            </a:pPr>
            <a:endParaRPr lang="en-US" dirty="0">
              <a:solidFill>
                <a:srgbClr val="FFFFFF"/>
              </a:solidFill>
            </a:endParaRPr>
          </a:p>
          <a:p>
            <a:pPr marL="0" indent="0">
              <a:lnSpc>
                <a:spcPct val="90000"/>
              </a:lnSpc>
              <a:buNone/>
            </a:pPr>
            <a:r>
              <a:rPr lang="en-US" dirty="0">
                <a:solidFill>
                  <a:srgbClr val="FFFFFF"/>
                </a:solidFill>
              </a:rPr>
              <a:t>Email: chatelain@atlantia.sca.org </a:t>
            </a:r>
          </a:p>
          <a:p>
            <a:pPr marL="0" indent="0">
              <a:lnSpc>
                <a:spcPct val="90000"/>
              </a:lnSpc>
              <a:buNone/>
            </a:pPr>
            <a:endParaRPr lang="en-US" dirty="0">
              <a:solidFill>
                <a:srgbClr val="FFFFFF"/>
              </a:solidFill>
            </a:endParaRPr>
          </a:p>
          <a:p>
            <a:pPr marL="0" indent="0">
              <a:lnSpc>
                <a:spcPct val="90000"/>
              </a:lnSpc>
              <a:buNone/>
            </a:pPr>
            <a:r>
              <a:rPr lang="en-US" dirty="0">
                <a:solidFill>
                  <a:srgbClr val="FFFFFF"/>
                </a:solidFill>
              </a:rPr>
              <a:t>Website: https://ladymargaret.blog/</a:t>
            </a:r>
          </a:p>
          <a:p>
            <a:pPr>
              <a:lnSpc>
                <a:spcPct val="90000"/>
              </a:lnSpc>
            </a:pPr>
            <a:endParaRPr lang="en-US" dirty="0">
              <a:solidFill>
                <a:srgbClr val="FFFFFF"/>
              </a:solidFill>
            </a:endParaRPr>
          </a:p>
          <a:p>
            <a:pPr>
              <a:lnSpc>
                <a:spcPct val="90000"/>
              </a:lnSpc>
            </a:pPr>
            <a:endParaRPr lang="en-US" dirty="0">
              <a:solidFill>
                <a:srgbClr val="FFFFFF"/>
              </a:solidFill>
            </a:endParaRPr>
          </a:p>
        </p:txBody>
      </p:sp>
      <p:pic>
        <p:nvPicPr>
          <p:cNvPr id="9" name="Content Placeholder 8" descr="A picture containing text, queen, vector graphics&#10;&#10;Description automatically generated">
            <a:extLst>
              <a:ext uri="{FF2B5EF4-FFF2-40B4-BE49-F238E27FC236}">
                <a16:creationId xmlns:a16="http://schemas.microsoft.com/office/drawing/2014/main" id="{F9570335-CEE9-4E81-B723-216D4BBD00E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94323" y="1509693"/>
            <a:ext cx="3205242" cy="3838614"/>
          </a:xfrm>
          <a:prstGeom prst="rect">
            <a:avLst/>
          </a:prstGeom>
        </p:spPr>
      </p:pic>
    </p:spTree>
    <p:extLst>
      <p:ext uri="{BB962C8B-B14F-4D97-AF65-F5344CB8AC3E}">
        <p14:creationId xmlns:p14="http://schemas.microsoft.com/office/powerpoint/2010/main" val="28196923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125000"/>
              </a:schemeClr>
              <a:schemeClr val="phClr">
                <a:tint val="92000"/>
                <a:shade val="70000"/>
                <a:satMod val="110000"/>
              </a:schemeClr>
            </a:duotone>
          </a:blip>
          <a:tile tx="0" ty="0" sx="22000" sy="2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E736489A-00C3-4E0A-AAA8-D4D3127BA5B3}"/>
    </a:ext>
  </a:extLst>
</a:theme>
</file>

<file path=docProps/app.xml><?xml version="1.0" encoding="utf-8"?>
<Properties xmlns="http://schemas.openxmlformats.org/officeDocument/2006/extended-properties" xmlns:vt="http://schemas.openxmlformats.org/officeDocument/2006/docPropsVTypes">
  <Template>Integral</Template>
  <TotalTime>751</TotalTime>
  <Words>1781</Words>
  <Application>Microsoft Office PowerPoint</Application>
  <PresentationFormat>Widescreen</PresentationFormat>
  <Paragraphs>178</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Tw Cen MT</vt:lpstr>
      <vt:lpstr>Tw Cen MT Condensed</vt:lpstr>
      <vt:lpstr>Wingdings 3</vt:lpstr>
      <vt:lpstr>Integral</vt:lpstr>
      <vt:lpstr>WHO’S THAT IN THE HAT? A Guide to rank, regalia, and awards in the sca</vt:lpstr>
      <vt:lpstr>Introductions</vt:lpstr>
      <vt:lpstr>Agenda</vt:lpstr>
      <vt:lpstr>Before we get started…</vt:lpstr>
      <vt:lpstr>royals</vt:lpstr>
      <vt:lpstr>Crown tournament</vt:lpstr>
      <vt:lpstr>Landed baronage</vt:lpstr>
      <vt:lpstr>Court baronage</vt:lpstr>
      <vt:lpstr>Awards</vt:lpstr>
      <vt:lpstr>Armigerous society awards</vt:lpstr>
      <vt:lpstr>Royal peers</vt:lpstr>
      <vt:lpstr>Coronets</vt:lpstr>
      <vt:lpstr>Chivalry</vt:lpstr>
      <vt:lpstr>Laurel</vt:lpstr>
      <vt:lpstr>Pelican</vt:lpstr>
      <vt:lpstr>Master of Defense (MoD)</vt:lpstr>
      <vt:lpstr>Non-Armigerous Society Awards</vt:lpstr>
      <vt:lpstr>Supporters &amp; Augmentations of Arms</vt:lpstr>
      <vt:lpstr>Armigerous Kingdom Awards</vt:lpstr>
      <vt:lpstr>Awards of Arms Level (including Orders of Merit)</vt:lpstr>
      <vt:lpstr>Grants of Arms Level (including Orders of High Merit)</vt:lpstr>
      <vt:lpstr>Non-Armigerous Kingdom Orders</vt:lpstr>
      <vt:lpstr>Non-Armigerous Kingdom Awards</vt:lpstr>
      <vt:lpstr>Youth Awards</vt:lpstr>
      <vt:lpstr>Baronies &amp; Baronial Awards</vt:lpstr>
      <vt:lpstr>Baronies</vt:lpstr>
      <vt:lpstr>Baronial Awards</vt:lpstr>
      <vt:lpstr>Notes</vt:lpstr>
      <vt:lpstr>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WHO’S THAT IN THE HAT? A GUIDE TO RANK AND REGALIA IN THE sca</dc:title>
  <dc:creator>Megan Ladd</dc:creator>
  <cp:lastModifiedBy>Megan Ladd</cp:lastModifiedBy>
  <cp:revision>76</cp:revision>
  <dcterms:created xsi:type="dcterms:W3CDTF">2021-02-20T17:17:37Z</dcterms:created>
  <dcterms:modified xsi:type="dcterms:W3CDTF">2021-06-11T18:45:19Z</dcterms:modified>
</cp:coreProperties>
</file>